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7"/>
    <p:restoredTop sz="94701"/>
  </p:normalViewPr>
  <p:slideViewPr>
    <p:cSldViewPr snapToGrid="0" snapToObjects="1">
      <p:cViewPr varScale="1">
        <p:scale>
          <a:sx n="100" d="100"/>
          <a:sy n="100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1172" cy="6858000"/>
          </a:xfrm>
          <a:prstGeom prst="rect">
            <a:avLst/>
          </a:prstGeom>
        </p:spPr>
      </p:pic>
      <p:pic>
        <p:nvPicPr>
          <p:cNvPr id="6" name="Picture 3" descr="C:\Users\SARA~1.MAR\AppData\Local\Temp\HHP_Logo_1C_K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526" y="2559713"/>
            <a:ext cx="2446015" cy="12230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67600" y="4354796"/>
            <a:ext cx="4538133" cy="44876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</a:t>
            </a:r>
            <a:r>
              <a:rPr lang="en-US" dirty="0" err="1"/>
              <a:t>Dolar</a:t>
            </a:r>
            <a:r>
              <a:rPr lang="en-US" dirty="0"/>
              <a:t> Project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467600" y="4842788"/>
            <a:ext cx="2132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XX FEBRUARY 2018</a:t>
            </a:r>
          </a:p>
        </p:txBody>
      </p:sp>
    </p:spTree>
    <p:extLst>
      <p:ext uri="{BB962C8B-B14F-4D97-AF65-F5344CB8AC3E}">
        <p14:creationId xmlns:p14="http://schemas.microsoft.com/office/powerpoint/2010/main" val="402305811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5584" y="347133"/>
            <a:ext cx="10972800" cy="1128184"/>
          </a:xfrm>
          <a:prstGeom prst="rect">
            <a:avLst/>
          </a:prstGeom>
        </p:spPr>
        <p:txBody>
          <a:bodyPr lIns="0" anchor="ctr"/>
          <a:lstStyle>
            <a:lvl1pPr>
              <a:defRPr sz="6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5584" y="1475317"/>
            <a:ext cx="10972800" cy="395816"/>
          </a:xfrm>
          <a:prstGeom prst="rect">
            <a:avLst/>
          </a:prstGeom>
        </p:spPr>
        <p:txBody>
          <a:bodyPr lIns="0" anchor="ctr"/>
          <a:lstStyle>
            <a:lvl1pPr>
              <a:defRPr sz="2400" b="0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5584" y="2618317"/>
            <a:ext cx="10972800" cy="2910416"/>
          </a:xfrm>
          <a:prstGeom prst="rect">
            <a:avLst/>
          </a:prstGeom>
        </p:spPr>
        <p:txBody>
          <a:bodyPr lIns="0"/>
          <a:lstStyle>
            <a:lvl1pPr>
              <a:defRPr sz="1600" b="1">
                <a:solidFill>
                  <a:srgbClr val="41464D"/>
                </a:solidFill>
              </a:defRPr>
            </a:lvl1pPr>
            <a:lvl2pPr marL="152396" indent="-152396">
              <a:buFont typeface="Arial" panose="020B0604020202020204" pitchFamily="34" charset="0"/>
              <a:buChar char="•"/>
              <a:defRPr sz="1600">
                <a:solidFill>
                  <a:srgbClr val="41464D"/>
                </a:solidFill>
              </a:defRPr>
            </a:lvl2pPr>
            <a:lvl3pPr marL="228594" indent="-228594">
              <a:buFont typeface="Arial" panose="020B0604020202020204" pitchFamily="34" charset="0"/>
              <a:buChar char="–"/>
              <a:defRPr/>
            </a:lvl3pPr>
            <a:lvl4pPr marL="228594" indent="-228594">
              <a:buFont typeface="Arial" panose="020B0604020202020204" pitchFamily="34" charset="0"/>
              <a:buChar char="–"/>
              <a:defRPr/>
            </a:lvl4pPr>
            <a:lvl5pPr marL="152396" indent="-152396">
              <a:buFont typeface="Arial" panose="020B0604020202020204" pitchFamily="34" charset="0"/>
              <a:buChar char="–"/>
              <a:defRPr/>
            </a:lvl5pPr>
            <a:lvl6pPr marL="304792" indent="-152396">
              <a:buFont typeface="Arial" panose="020B0604020202020204" pitchFamily="34" charset="0"/>
              <a:buChar char="–"/>
              <a:defRPr sz="1333">
                <a:solidFill>
                  <a:srgbClr val="4146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457189" indent="-152396">
              <a:buFont typeface="Arial" panose="020B0604020202020204" pitchFamily="34" charset="0"/>
              <a:buChar char="•"/>
              <a:defRPr>
                <a:solidFill>
                  <a:srgbClr val="41464D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Bullet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43127" y="2534165"/>
            <a:ext cx="499932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58758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5584" y="347133"/>
            <a:ext cx="10972800" cy="1128184"/>
          </a:xfrm>
          <a:prstGeom prst="rect">
            <a:avLst/>
          </a:prstGeom>
        </p:spPr>
        <p:txBody>
          <a:bodyPr lIns="0" anchor="ctr"/>
          <a:lstStyle>
            <a:lvl1pPr>
              <a:defRPr sz="6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5584" y="1475317"/>
            <a:ext cx="10972800" cy="395816"/>
          </a:xfrm>
          <a:prstGeom prst="rect">
            <a:avLst/>
          </a:prstGeom>
        </p:spPr>
        <p:txBody>
          <a:bodyPr lIns="0" anchor="ctr"/>
          <a:lstStyle>
            <a:lvl1pPr>
              <a:defRPr sz="2400" b="0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5583" y="2618317"/>
            <a:ext cx="5181600" cy="2910416"/>
          </a:xfrm>
          <a:prstGeom prst="rect">
            <a:avLst/>
          </a:prstGeom>
        </p:spPr>
        <p:txBody>
          <a:bodyPr lIns="0"/>
          <a:lstStyle>
            <a:lvl1pPr>
              <a:defRPr sz="1600" b="1">
                <a:solidFill>
                  <a:srgbClr val="41464D"/>
                </a:solidFill>
              </a:defRPr>
            </a:lvl1pPr>
            <a:lvl2pPr marL="152396" indent="-152396">
              <a:buFont typeface="Arial" panose="020B0604020202020204" pitchFamily="34" charset="0"/>
              <a:buChar char="•"/>
              <a:defRPr sz="1600">
                <a:solidFill>
                  <a:srgbClr val="41464D"/>
                </a:solidFill>
              </a:defRPr>
            </a:lvl2pPr>
            <a:lvl3pPr marL="228594" indent="-228594">
              <a:buFont typeface="Arial" panose="020B0604020202020204" pitchFamily="34" charset="0"/>
              <a:buChar char="–"/>
              <a:defRPr/>
            </a:lvl3pPr>
            <a:lvl4pPr marL="228594" indent="-228594">
              <a:buFont typeface="Arial" panose="020B0604020202020204" pitchFamily="34" charset="0"/>
              <a:buChar char="–"/>
              <a:defRPr/>
            </a:lvl4pPr>
            <a:lvl5pPr marL="152396" indent="-152396">
              <a:buFont typeface="Arial" panose="020B0604020202020204" pitchFamily="34" charset="0"/>
              <a:buChar char="–"/>
              <a:defRPr/>
            </a:lvl5pPr>
            <a:lvl6pPr marL="304792" indent="-152396">
              <a:buFont typeface="Arial" panose="020B0604020202020204" pitchFamily="34" charset="0"/>
              <a:buChar char="–"/>
              <a:defRPr sz="1333">
                <a:solidFill>
                  <a:srgbClr val="4146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457189" indent="-152396">
              <a:buFont typeface="Arial" panose="020B0604020202020204" pitchFamily="34" charset="0"/>
              <a:buChar char="•"/>
              <a:defRPr>
                <a:solidFill>
                  <a:srgbClr val="41464D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Bullet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43127" y="2534165"/>
            <a:ext cx="499932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337300" y="2618317"/>
            <a:ext cx="5181600" cy="2910416"/>
          </a:xfrm>
          <a:prstGeom prst="rect">
            <a:avLst/>
          </a:prstGeom>
        </p:spPr>
        <p:txBody>
          <a:bodyPr lIns="0"/>
          <a:lstStyle>
            <a:lvl1pPr>
              <a:defRPr lang="en-US" sz="1600" b="1" i="0" u="none" strike="noStrike" cap="none" spc="0" baseline="0" dirty="0" smtClean="0">
                <a:ln>
                  <a:noFill/>
                </a:ln>
                <a:solidFill>
                  <a:srgbClr val="41464D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  <a:lvl2pPr marL="228594" indent="-228594">
              <a:defRPr lang="en-US" sz="1600" b="0" i="0" u="none" strike="noStrike" cap="none" spc="0" baseline="0" dirty="0" smtClean="0">
                <a:ln>
                  <a:noFill/>
                </a:ln>
                <a:solidFill>
                  <a:srgbClr val="41464D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2pPr>
          </a:lstStyle>
          <a:p>
            <a:pPr marL="0" marR="0" lvl="0" indent="0" algn="l" defTabSz="412704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  <a:p>
            <a:pPr marL="152396" marR="0" lvl="1" indent="-152396" algn="l" defTabSz="412704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Bullet level</a:t>
            </a:r>
          </a:p>
        </p:txBody>
      </p:sp>
    </p:spTree>
    <p:extLst>
      <p:ext uri="{BB962C8B-B14F-4D97-AF65-F5344CB8AC3E}">
        <p14:creationId xmlns:p14="http://schemas.microsoft.com/office/powerpoint/2010/main" val="319784012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5584" y="347133"/>
            <a:ext cx="10972800" cy="1128184"/>
          </a:xfrm>
          <a:prstGeom prst="rect">
            <a:avLst/>
          </a:prstGeom>
        </p:spPr>
        <p:txBody>
          <a:bodyPr lIns="0" anchor="ctr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5584" y="1871133"/>
            <a:ext cx="10972800" cy="3657600"/>
          </a:xfrm>
          <a:prstGeom prst="rect">
            <a:avLst/>
          </a:prstGeom>
        </p:spPr>
        <p:txBody>
          <a:bodyPr lIns="0"/>
          <a:lstStyle>
            <a:lvl1pPr>
              <a:defRPr sz="1600" b="1">
                <a:solidFill>
                  <a:srgbClr val="41464D"/>
                </a:solidFill>
              </a:defRPr>
            </a:lvl1pPr>
            <a:lvl2pPr marL="152396" indent="-152396">
              <a:buFont typeface="Arial" panose="020B0604020202020204" pitchFamily="34" charset="0"/>
              <a:buChar char="•"/>
              <a:defRPr sz="1600">
                <a:solidFill>
                  <a:srgbClr val="41464D"/>
                </a:solidFill>
              </a:defRPr>
            </a:lvl2pPr>
            <a:lvl3pPr marL="228594" indent="-228594">
              <a:buFont typeface="Arial" panose="020B0604020202020204" pitchFamily="34" charset="0"/>
              <a:buChar char="–"/>
              <a:defRPr/>
            </a:lvl3pPr>
            <a:lvl4pPr marL="228594" indent="-228594">
              <a:buFont typeface="Arial" panose="020B0604020202020204" pitchFamily="34" charset="0"/>
              <a:buChar char="–"/>
              <a:defRPr/>
            </a:lvl4pPr>
            <a:lvl5pPr marL="152396" indent="-152396">
              <a:buFont typeface="Arial" panose="020B0604020202020204" pitchFamily="34" charset="0"/>
              <a:buChar char="–"/>
              <a:defRPr/>
            </a:lvl5pPr>
            <a:lvl6pPr marL="304792" indent="-152396">
              <a:buFont typeface="Arial" panose="020B0604020202020204" pitchFamily="34" charset="0"/>
              <a:buChar char="–"/>
              <a:defRPr sz="1333">
                <a:solidFill>
                  <a:srgbClr val="4146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457189" indent="-152396">
              <a:buFont typeface="Arial" panose="020B0604020202020204" pitchFamily="34" charset="0"/>
              <a:buChar char="•"/>
              <a:defRPr>
                <a:solidFill>
                  <a:srgbClr val="41464D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Bullet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43127" y="1772159"/>
            <a:ext cx="499932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58527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5584" y="347133"/>
            <a:ext cx="10972800" cy="1128184"/>
          </a:xfrm>
          <a:prstGeom prst="rect">
            <a:avLst/>
          </a:prstGeom>
        </p:spPr>
        <p:txBody>
          <a:bodyPr lIns="0" anchor="ctr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5585" y="1871133"/>
            <a:ext cx="5183716" cy="3657600"/>
          </a:xfrm>
          <a:prstGeom prst="rect">
            <a:avLst/>
          </a:prstGeom>
        </p:spPr>
        <p:txBody>
          <a:bodyPr lIns="0"/>
          <a:lstStyle>
            <a:lvl1pPr>
              <a:defRPr sz="1600" b="1">
                <a:solidFill>
                  <a:srgbClr val="41464D"/>
                </a:solidFill>
              </a:defRPr>
            </a:lvl1pPr>
            <a:lvl2pPr marL="152396" indent="-152396">
              <a:buFont typeface="Arial" panose="020B0604020202020204" pitchFamily="34" charset="0"/>
              <a:buChar char="•"/>
              <a:defRPr sz="1600">
                <a:solidFill>
                  <a:srgbClr val="41464D"/>
                </a:solidFill>
              </a:defRPr>
            </a:lvl2pPr>
            <a:lvl3pPr marL="228594" indent="-228594">
              <a:buFont typeface="Arial" panose="020B0604020202020204" pitchFamily="34" charset="0"/>
              <a:buChar char="–"/>
              <a:defRPr/>
            </a:lvl3pPr>
            <a:lvl4pPr marL="228594" indent="-228594">
              <a:buFont typeface="Arial" panose="020B0604020202020204" pitchFamily="34" charset="0"/>
              <a:buChar char="–"/>
              <a:defRPr/>
            </a:lvl4pPr>
            <a:lvl5pPr marL="152396" indent="-152396">
              <a:buFont typeface="Arial" panose="020B0604020202020204" pitchFamily="34" charset="0"/>
              <a:buChar char="–"/>
              <a:defRPr/>
            </a:lvl5pPr>
            <a:lvl6pPr marL="304792" indent="-152396">
              <a:buFont typeface="Arial" panose="020B0604020202020204" pitchFamily="34" charset="0"/>
              <a:buChar char="–"/>
              <a:defRPr sz="1333">
                <a:solidFill>
                  <a:srgbClr val="4146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457189" indent="-152396">
              <a:buFont typeface="Arial" panose="020B0604020202020204" pitchFamily="34" charset="0"/>
              <a:buChar char="•"/>
              <a:defRPr>
                <a:solidFill>
                  <a:srgbClr val="41464D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Bullet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43127" y="1772159"/>
            <a:ext cx="499932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337300" y="1871133"/>
            <a:ext cx="5181600" cy="3657600"/>
          </a:xfrm>
          <a:prstGeom prst="rect">
            <a:avLst/>
          </a:prstGeom>
        </p:spPr>
        <p:txBody>
          <a:bodyPr lIns="0"/>
          <a:lstStyle>
            <a:lvl1pPr>
              <a:defRPr lang="en-US" sz="1600" b="1" i="0" u="none" strike="noStrike" cap="none" spc="0" baseline="0" dirty="0" smtClean="0">
                <a:ln>
                  <a:noFill/>
                </a:ln>
                <a:solidFill>
                  <a:srgbClr val="41464D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  <a:lvl2pPr marL="228594" indent="-228594">
              <a:defRPr lang="en-US" sz="1600" b="0" i="0" u="none" strike="noStrike" cap="none" spc="0" baseline="0" dirty="0" smtClean="0">
                <a:ln>
                  <a:noFill/>
                </a:ln>
                <a:solidFill>
                  <a:srgbClr val="41464D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2pPr>
          </a:lstStyle>
          <a:p>
            <a:pPr marL="0" marR="0" lvl="0" indent="0" algn="l" defTabSz="412704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  <a:p>
            <a:pPr marL="152396" marR="0" lvl="1" indent="-152396" algn="l" defTabSz="412704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Bullet</a:t>
            </a:r>
          </a:p>
        </p:txBody>
      </p:sp>
    </p:spTree>
    <p:extLst>
      <p:ext uri="{BB962C8B-B14F-4D97-AF65-F5344CB8AC3E}">
        <p14:creationId xmlns:p14="http://schemas.microsoft.com/office/powerpoint/2010/main" val="351485257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5584" y="347133"/>
            <a:ext cx="10972800" cy="1128184"/>
          </a:xfrm>
          <a:prstGeom prst="rect">
            <a:avLst/>
          </a:prstGeom>
        </p:spPr>
        <p:txBody>
          <a:bodyPr lIns="0" anchor="ctr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5584" y="1475317"/>
            <a:ext cx="10972800" cy="395816"/>
          </a:xfrm>
          <a:prstGeom prst="rect">
            <a:avLst/>
          </a:prstGeom>
        </p:spPr>
        <p:txBody>
          <a:bodyPr lIns="0" anchor="ctr"/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5584" y="2618317"/>
            <a:ext cx="10972800" cy="2910416"/>
          </a:xfrm>
          <a:prstGeom prst="rect">
            <a:avLst/>
          </a:prstGeom>
        </p:spPr>
        <p:txBody>
          <a:bodyPr lIns="0"/>
          <a:lstStyle>
            <a:lvl1pPr>
              <a:defRPr sz="1600" b="1">
                <a:solidFill>
                  <a:srgbClr val="41464D"/>
                </a:solidFill>
              </a:defRPr>
            </a:lvl1pPr>
            <a:lvl2pPr marL="152396" indent="-152396">
              <a:buFont typeface="Arial" panose="020B0604020202020204" pitchFamily="34" charset="0"/>
              <a:buChar char="•"/>
              <a:defRPr sz="1600">
                <a:solidFill>
                  <a:srgbClr val="41464D"/>
                </a:solidFill>
              </a:defRPr>
            </a:lvl2pPr>
            <a:lvl3pPr marL="228594" indent="-228594">
              <a:buFont typeface="Arial" panose="020B0604020202020204" pitchFamily="34" charset="0"/>
              <a:buChar char="–"/>
              <a:defRPr/>
            </a:lvl3pPr>
            <a:lvl4pPr marL="228594" indent="-228594">
              <a:buFont typeface="Arial" panose="020B0604020202020204" pitchFamily="34" charset="0"/>
              <a:buChar char="–"/>
              <a:defRPr/>
            </a:lvl4pPr>
            <a:lvl5pPr marL="152396" indent="-152396">
              <a:buFont typeface="Arial" panose="020B0604020202020204" pitchFamily="34" charset="0"/>
              <a:buChar char="–"/>
              <a:defRPr/>
            </a:lvl5pPr>
            <a:lvl6pPr marL="304792" indent="-152396">
              <a:buFont typeface="Arial" panose="020B0604020202020204" pitchFamily="34" charset="0"/>
              <a:buChar char="–"/>
              <a:defRPr sz="1333">
                <a:solidFill>
                  <a:srgbClr val="4146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457189" indent="-152396">
              <a:buFont typeface="Arial" panose="020B0604020202020204" pitchFamily="34" charset="0"/>
              <a:buChar char="•"/>
              <a:defRPr>
                <a:solidFill>
                  <a:srgbClr val="41464D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Bullet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43127" y="2534165"/>
            <a:ext cx="499932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56584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2 Colum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5584" y="347133"/>
            <a:ext cx="10972800" cy="1128184"/>
          </a:xfrm>
          <a:prstGeom prst="rect">
            <a:avLst/>
          </a:prstGeom>
        </p:spPr>
        <p:txBody>
          <a:bodyPr lIns="0" anchor="ctr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5584" y="1475317"/>
            <a:ext cx="10972800" cy="395816"/>
          </a:xfrm>
          <a:prstGeom prst="rect">
            <a:avLst/>
          </a:prstGeom>
        </p:spPr>
        <p:txBody>
          <a:bodyPr lIns="0" anchor="ctr"/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5584" y="2618317"/>
            <a:ext cx="5181600" cy="2910416"/>
          </a:xfrm>
          <a:prstGeom prst="rect">
            <a:avLst/>
          </a:prstGeom>
        </p:spPr>
        <p:txBody>
          <a:bodyPr lIns="0"/>
          <a:lstStyle>
            <a:lvl1pPr>
              <a:defRPr sz="1600" b="1">
                <a:solidFill>
                  <a:srgbClr val="41464D"/>
                </a:solidFill>
              </a:defRPr>
            </a:lvl1pPr>
            <a:lvl2pPr marL="152396" indent="-152396">
              <a:buFont typeface="Arial" panose="020B0604020202020204" pitchFamily="34" charset="0"/>
              <a:buChar char="•"/>
              <a:defRPr sz="1600">
                <a:solidFill>
                  <a:srgbClr val="41464D"/>
                </a:solidFill>
              </a:defRPr>
            </a:lvl2pPr>
            <a:lvl3pPr marL="228594" indent="-228594">
              <a:buFont typeface="Arial" panose="020B0604020202020204" pitchFamily="34" charset="0"/>
              <a:buChar char="–"/>
              <a:defRPr/>
            </a:lvl3pPr>
            <a:lvl4pPr marL="228594" indent="-228594">
              <a:buFont typeface="Arial" panose="020B0604020202020204" pitchFamily="34" charset="0"/>
              <a:buChar char="–"/>
              <a:defRPr/>
            </a:lvl4pPr>
            <a:lvl5pPr marL="152396" indent="-152396">
              <a:buFont typeface="Arial" panose="020B0604020202020204" pitchFamily="34" charset="0"/>
              <a:buChar char="–"/>
              <a:defRPr/>
            </a:lvl5pPr>
            <a:lvl6pPr marL="304792" indent="-152396">
              <a:buFont typeface="Arial" panose="020B0604020202020204" pitchFamily="34" charset="0"/>
              <a:buChar char="–"/>
              <a:defRPr sz="1333">
                <a:solidFill>
                  <a:srgbClr val="4146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457189" indent="-152396">
              <a:buFont typeface="Arial" panose="020B0604020202020204" pitchFamily="34" charset="0"/>
              <a:buChar char="•"/>
              <a:defRPr>
                <a:solidFill>
                  <a:srgbClr val="41464D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Bullet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43127" y="2534165"/>
            <a:ext cx="499932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337300" y="2618317"/>
            <a:ext cx="5181600" cy="2910416"/>
          </a:xfrm>
          <a:prstGeom prst="rect">
            <a:avLst/>
          </a:prstGeom>
        </p:spPr>
        <p:txBody>
          <a:bodyPr lIns="0"/>
          <a:lstStyle>
            <a:lvl1pPr>
              <a:defRPr lang="en-US" sz="1600" b="1" i="0" u="none" strike="noStrike" cap="none" spc="0" baseline="0" dirty="0" smtClean="0">
                <a:ln>
                  <a:noFill/>
                </a:ln>
                <a:solidFill>
                  <a:srgbClr val="41464D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  <a:lvl2pPr marL="228594" indent="-228594">
              <a:defRPr lang="en-US" sz="1600" b="0" i="0" u="none" strike="noStrike" cap="none" spc="0" baseline="0" dirty="0" smtClean="0">
                <a:ln>
                  <a:noFill/>
                </a:ln>
                <a:solidFill>
                  <a:srgbClr val="41464D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2pPr>
          </a:lstStyle>
          <a:p>
            <a:pPr marL="0" marR="0" lvl="0" indent="0" algn="l" defTabSz="412704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  <a:p>
            <a:pPr marL="152396" marR="0" lvl="1" indent="-152396" algn="l" defTabSz="412704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Bullet</a:t>
            </a:r>
          </a:p>
        </p:txBody>
      </p:sp>
    </p:spTree>
    <p:extLst>
      <p:ext uri="{BB962C8B-B14F-4D97-AF65-F5344CB8AC3E}">
        <p14:creationId xmlns:p14="http://schemas.microsoft.com/office/powerpoint/2010/main" val="178116209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rcentag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8" name="Shape 168"/>
          <p:cNvSpPr>
            <a:spLocks noGrp="1"/>
          </p:cNvSpPr>
          <p:nvPr>
            <p:ph type="title" hasCustomPrompt="1"/>
          </p:nvPr>
        </p:nvSpPr>
        <p:spPr>
          <a:xfrm>
            <a:off x="649619" y="879501"/>
            <a:ext cx="5446381" cy="2549500"/>
          </a:xfrm>
          <a:prstGeom prst="rect">
            <a:avLst/>
          </a:prstGeom>
        </p:spPr>
        <p:txBody>
          <a:bodyPr lIns="0" anchor="ctr"/>
          <a:lstStyle>
            <a:lvl1pPr marL="0" marR="0" indent="0" algn="l" defTabSz="41270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400" b="1" i="0" u="none" strike="noStrike" cap="none" spc="-168" baseline="0" dirty="0">
                <a:ln>
                  <a:noFill/>
                </a:ln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r>
              <a:rPr lang="en-US" dirty="0"/>
              <a:t>24</a:t>
            </a:r>
            <a:endParaRPr dirty="0"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0" y="3429001"/>
            <a:ext cx="5215880" cy="25495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lacus.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libero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a,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, magna. In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at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sceleriPhasellus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in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libero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et,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semper </a:t>
            </a:r>
            <a:r>
              <a:rPr lang="en-US" dirty="0" err="1"/>
              <a:t>nec</a:t>
            </a:r>
            <a:r>
              <a:rPr lang="en-US" dirty="0"/>
              <a:t>, quam.</a:t>
            </a:r>
          </a:p>
          <a:p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219446" y="3281285"/>
            <a:ext cx="499932" cy="0"/>
          </a:xfrm>
          <a:prstGeom prst="line">
            <a:avLst/>
          </a:prstGeom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459058" y="1758135"/>
            <a:ext cx="996103" cy="1269575"/>
          </a:xfrm>
          <a:prstGeom prst="rect">
            <a:avLst/>
          </a:prstGeom>
        </p:spPr>
        <p:txBody>
          <a:bodyPr anchor="ctr"/>
          <a:lstStyle>
            <a:lvl1pPr algn="ctr">
              <a:defRPr sz="10666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5524721" y="-3435101"/>
            <a:ext cx="5192841" cy="5193236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6078152" y="-2042987"/>
            <a:ext cx="2983520" cy="2983747"/>
          </a:xfrm>
          <a:prstGeom prst="line">
            <a:avLst/>
          </a:prstGeom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82800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and 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68" name="Shape 168"/>
          <p:cNvSpPr>
            <a:spLocks noGrp="1"/>
          </p:cNvSpPr>
          <p:nvPr>
            <p:ph type="title" hasCustomPrompt="1"/>
          </p:nvPr>
        </p:nvSpPr>
        <p:spPr>
          <a:xfrm>
            <a:off x="6148719" y="879501"/>
            <a:ext cx="5446381" cy="2549500"/>
          </a:xfrm>
          <a:prstGeom prst="rect">
            <a:avLst/>
          </a:prstGeom>
        </p:spPr>
        <p:txBody>
          <a:bodyPr anchor="ctr"/>
          <a:lstStyle>
            <a:lvl1pPr marL="0" marR="0" indent="0" algn="l" defTabSz="41270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400" b="1" i="0" u="none" strike="noStrike" cap="none" spc="-168" baseline="0" dirty="0">
                <a:ln>
                  <a:noFill/>
                </a:ln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r>
              <a:rPr lang="en-US" dirty="0"/>
              <a:t>24</a:t>
            </a:r>
            <a:endParaRPr dirty="0"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 hasCustomPrompt="1"/>
          </p:nvPr>
        </p:nvSpPr>
        <p:spPr>
          <a:xfrm>
            <a:off x="635000" y="4330701"/>
            <a:ext cx="5215880" cy="4064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DOLAR ETUSIDE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034358" y="1758135"/>
            <a:ext cx="996103" cy="1269575"/>
          </a:xfrm>
          <a:prstGeom prst="rect">
            <a:avLst/>
          </a:prstGeom>
        </p:spPr>
        <p:txBody>
          <a:bodyPr anchor="ctr"/>
          <a:lstStyle>
            <a:lvl1pPr algn="ctr">
              <a:defRPr sz="10666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45584" y="4737100"/>
            <a:ext cx="5204883" cy="142451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667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Remember, when making a business presentation, </a:t>
            </a:r>
            <a:r>
              <a:rPr lang="en-US" dirty="0" err="1"/>
              <a:t>powerpoint</a:t>
            </a:r>
            <a:r>
              <a:rPr lang="en-US" dirty="0"/>
              <a:t> is not the point.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38717" y="-1365195"/>
            <a:ext cx="5795084" cy="5795523"/>
          </a:xfrm>
          <a:prstGeom prst="line">
            <a:avLst/>
          </a:prstGeom>
          <a:ln w="28575" cmpd="sng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2167514" y="747596"/>
            <a:ext cx="3072559" cy="3101081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9518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Serv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0" name="Shape 190"/>
          <p:cNvSpPr>
            <a:spLocks noGrp="1"/>
          </p:cNvSpPr>
          <p:nvPr>
            <p:ph type="title" hasCustomPrompt="1"/>
          </p:nvPr>
        </p:nvSpPr>
        <p:spPr>
          <a:xfrm>
            <a:off x="879501" y="879501"/>
            <a:ext cx="4448143" cy="2549500"/>
          </a:xfrm>
          <a:prstGeom prst="rect">
            <a:avLst/>
          </a:prstGeom>
        </p:spPr>
        <p:txBody>
          <a:bodyPr/>
          <a:lstStyle>
            <a:lvl1pPr marL="0" marR="0" indent="0" algn="l" defTabSz="412704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1" i="0" u="none" strike="noStrike" cap="none" spc="-168" baseline="0" dirty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r>
              <a:rPr lang="en-US" dirty="0"/>
              <a:t>Iconic</a:t>
            </a:r>
            <a:br>
              <a:rPr lang="en-US" dirty="0"/>
            </a:br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Slide</a:t>
            </a:r>
            <a:endParaRPr dirty="0"/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 hasCustomPrompt="1"/>
          </p:nvPr>
        </p:nvSpPr>
        <p:spPr>
          <a:xfrm>
            <a:off x="879500" y="3429001"/>
            <a:ext cx="5215880" cy="25495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lorem non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, </a:t>
            </a:r>
            <a:r>
              <a:rPr lang="en-US" dirty="0" err="1"/>
              <a:t>viverra</a:t>
            </a:r>
            <a:r>
              <a:rPr lang="en-US" dirty="0"/>
              <a:t> et, </a:t>
            </a:r>
            <a:r>
              <a:rPr lang="en-US" dirty="0" err="1"/>
              <a:t>tempor</a:t>
            </a:r>
            <a:r>
              <a:rPr lang="en-US" dirty="0"/>
              <a:t> et, </a:t>
            </a:r>
            <a:r>
              <a:rPr lang="en-US" dirty="0" err="1"/>
              <a:t>pretium</a:t>
            </a:r>
            <a:r>
              <a:rPr lang="en-US" dirty="0"/>
              <a:t> in, </a:t>
            </a:r>
            <a:r>
              <a:rPr lang="en-US" dirty="0" err="1"/>
              <a:t>sapien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at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contortor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at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in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libero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et,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semper </a:t>
            </a:r>
            <a:r>
              <a:rPr lang="en-US" dirty="0" err="1"/>
              <a:t>nec</a:t>
            </a:r>
            <a:r>
              <a:rPr lang="en-US" dirty="0"/>
              <a:t>, quam.</a:t>
            </a:r>
          </a:p>
          <a:p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023946" y="3281285"/>
            <a:ext cx="499932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01" y="880535"/>
            <a:ext cx="3680884" cy="594784"/>
          </a:xfrm>
          <a:prstGeom prst="rect">
            <a:avLst/>
          </a:prstGeom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Minimalistic Design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01" y="1490134"/>
            <a:ext cx="3680884" cy="8847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ipsum,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vestibulum</a:t>
            </a:r>
            <a:r>
              <a:rPr lang="en-US" dirty="0"/>
              <a:t> et,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dui.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tristiqueghgjrjz</a:t>
            </a:r>
            <a:r>
              <a:rPr lang="en-US" dirty="0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937501" y="2743201"/>
            <a:ext cx="3680884" cy="673100"/>
          </a:xfrm>
          <a:prstGeom prst="rect">
            <a:avLst/>
          </a:prstGeom>
        </p:spPr>
        <p:txBody>
          <a:bodyPr anchor="ctr"/>
          <a:lstStyle>
            <a:lvl1pPr>
              <a:defRPr lang="en-US" sz="1600" b="1" i="0" u="none" strike="noStrike" cap="none" spc="0" baseline="0" dirty="0" smtClean="0">
                <a:ln>
                  <a:noFill/>
                </a:ln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pPr marL="0" marR="0" lvl="0" indent="0" algn="l" defTabSz="412704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Really Useful Slides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937501" y="3416301"/>
            <a:ext cx="3680884" cy="977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ipsum,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vestibulum</a:t>
            </a:r>
            <a:r>
              <a:rPr lang="en-US" dirty="0"/>
              <a:t> et,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dui.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tristiqueghgjrjz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937501" y="4749801"/>
            <a:ext cx="3680884" cy="571500"/>
          </a:xfrm>
          <a:prstGeom prst="rect">
            <a:avLst/>
          </a:prstGeom>
        </p:spPr>
        <p:txBody>
          <a:bodyPr/>
          <a:lstStyle>
            <a:lvl1pPr>
              <a:defRPr lang="en-US" sz="1600" b="1" i="0" u="none" strike="noStrike" cap="none" spc="0" baseline="0" dirty="0" smtClean="0">
                <a:ln>
                  <a:noFill/>
                </a:ln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pPr marL="0" marR="0" lvl="0" indent="0" algn="l" defTabSz="412704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Pixel Perfect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937501" y="5321301"/>
            <a:ext cx="3680884" cy="8763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ipsum,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vestibulum</a:t>
            </a:r>
            <a:r>
              <a:rPr lang="en-US" dirty="0"/>
              <a:t> et,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dui.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tristiqueghgjrjz</a:t>
            </a:r>
            <a:r>
              <a:rPr lang="en-US" dirty="0"/>
              <a:t>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308" y="5950791"/>
            <a:ext cx="1138176" cy="87950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254408" y="195498"/>
            <a:ext cx="2095658" cy="259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7733" tIns="67733" rIns="67733" bIns="67733" numCol="1" spcCol="38100" rtlCol="0" anchor="ctr">
            <a:spAutoFit/>
          </a:bodyPr>
          <a:lstStyle/>
          <a:p>
            <a:pPr marL="0" marR="0" indent="0" algn="l" defTabSz="11006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u="none" strike="noStrike" cap="none" spc="400" normalizeH="0" baseline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FillTx/>
                <a:latin typeface="Arial"/>
                <a:ea typeface="Helvetica Light"/>
                <a:cs typeface="Arial"/>
                <a:sym typeface="Helvetica Light"/>
              </a:rPr>
              <a:t>HAVAS HEALTH </a:t>
            </a:r>
            <a:r>
              <a:rPr kumimoji="0" lang="en-US" sz="800" b="1" u="none" strike="noStrike" cap="none" spc="40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rial"/>
                <a:ea typeface="Helvetica Light"/>
                <a:cs typeface="Arial"/>
                <a:sym typeface="Helvetica Light"/>
              </a:rPr>
              <a:t>PLUS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F7A050-D4BC-524D-AB6F-4D250A2A4614}"/>
              </a:ext>
            </a:extLst>
          </p:cNvPr>
          <p:cNvSpPr txBox="1"/>
          <p:nvPr userDrawn="1"/>
        </p:nvSpPr>
        <p:spPr>
          <a:xfrm>
            <a:off x="11256746" y="183569"/>
            <a:ext cx="5001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0354FA-AAB1-3F48-9A21-20CE27E3DEB5}" type="slidenum">
              <a:rPr lang="en-US" sz="8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67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51105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or Servic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6092360" y="3279174"/>
            <a:ext cx="6099640" cy="299650"/>
          </a:xfrm>
          <a:prstGeom prst="rect">
            <a:avLst/>
          </a:prstGeom>
          <a:solidFill>
            <a:srgbClr val="DCDEE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456" tIns="26456" rIns="26456" bIns="26456" numCol="1" spcCol="14882" rtlCol="0" anchor="ctr">
            <a:spAutoFit/>
          </a:bodyPr>
          <a:lstStyle/>
          <a:p>
            <a:pPr defTabSz="429909"/>
            <a:endParaRPr lang="en-US" sz="1600" b="1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50000"/>
          <a:stretch/>
        </p:blipFill>
        <p:spPr>
          <a:xfrm>
            <a:off x="3050708" y="0"/>
            <a:ext cx="3045293" cy="6858000"/>
          </a:xfrm>
          <a:prstGeom prst="rect">
            <a:avLst/>
          </a:prstGeom>
        </p:spPr>
      </p:pic>
      <p:sp>
        <p:nvSpPr>
          <p:cNvPr id="190" name="Shape 190"/>
          <p:cNvSpPr>
            <a:spLocks noGrp="1"/>
          </p:cNvSpPr>
          <p:nvPr>
            <p:ph type="title" hasCustomPrompt="1"/>
          </p:nvPr>
        </p:nvSpPr>
        <p:spPr>
          <a:xfrm>
            <a:off x="6378601" y="879501"/>
            <a:ext cx="4448143" cy="2549500"/>
          </a:xfrm>
          <a:prstGeom prst="rect">
            <a:avLst/>
          </a:prstGeom>
        </p:spPr>
        <p:txBody>
          <a:bodyPr/>
          <a:lstStyle>
            <a:lvl1pPr marL="0" marR="0" indent="0" algn="l" defTabSz="412704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1" i="0" u="none" strike="noStrike" cap="none" spc="-168" baseline="0" dirty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r>
              <a:rPr lang="en-US" dirty="0"/>
              <a:t>Iconic</a:t>
            </a:r>
            <a:br>
              <a:rPr lang="en-US" dirty="0"/>
            </a:br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Slide</a:t>
            </a:r>
            <a:endParaRPr dirty="0"/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 hasCustomPrompt="1"/>
          </p:nvPr>
        </p:nvSpPr>
        <p:spPr>
          <a:xfrm>
            <a:off x="6378600" y="3429001"/>
            <a:ext cx="5215880" cy="25495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lorem non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, </a:t>
            </a:r>
            <a:r>
              <a:rPr lang="en-US" dirty="0" err="1"/>
              <a:t>viverra</a:t>
            </a:r>
            <a:r>
              <a:rPr lang="en-US" dirty="0"/>
              <a:t> et,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a,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, magna. </a:t>
            </a:r>
            <a:r>
              <a:rPr lang="en-US" dirty="0" err="1"/>
              <a:t>Intortor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at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in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libero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et,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semper </a:t>
            </a:r>
            <a:r>
              <a:rPr lang="en-US" dirty="0" err="1"/>
              <a:t>nec</a:t>
            </a:r>
            <a:r>
              <a:rPr lang="en-US" dirty="0"/>
              <a:t>, quam.</a:t>
            </a:r>
          </a:p>
          <a:p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523046" y="3281285"/>
            <a:ext cx="499932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7700" y="2796117"/>
            <a:ext cx="1905000" cy="485169"/>
          </a:xfrm>
          <a:prstGeom prst="rect">
            <a:avLst/>
          </a:prstGeom>
        </p:spPr>
        <p:txBody>
          <a:bodyPr anchor="ctr"/>
          <a:lstStyle>
            <a:lvl1pPr algn="ctr">
              <a:defRPr sz="1333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Pixel Perfect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45585" y="4358217"/>
            <a:ext cx="1907116" cy="429683"/>
          </a:xfrm>
          <a:prstGeom prst="rect">
            <a:avLst/>
          </a:prstGeom>
        </p:spPr>
        <p:txBody>
          <a:bodyPr anchor="ctr"/>
          <a:lstStyle>
            <a:lvl1pPr>
              <a:defRPr lang="en-US" sz="1333" b="1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pPr marL="0" marR="0" lvl="0" indent="0" algn="ctr" defTabSz="412704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Minimalistic Design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45585" y="5850468"/>
            <a:ext cx="1907116" cy="410633"/>
          </a:xfrm>
          <a:prstGeom prst="rect">
            <a:avLst/>
          </a:prstGeom>
        </p:spPr>
        <p:txBody>
          <a:bodyPr/>
          <a:lstStyle>
            <a:lvl1pPr algn="ctr">
              <a:defRPr lang="en-US" sz="1333" b="1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pPr marL="0" marR="0" lvl="0" indent="0" algn="ctr" defTabSz="412704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Really Useful Slides</a:t>
            </a:r>
          </a:p>
        </p:txBody>
      </p:sp>
    </p:spTree>
    <p:extLst>
      <p:ext uri="{BB962C8B-B14F-4D97-AF65-F5344CB8AC3E}">
        <p14:creationId xmlns:p14="http://schemas.microsoft.com/office/powerpoint/2010/main" val="238603693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Sara.Marshall\Desktop\2018 1st Qtr Jobs\HH Plus Communication Platform\+OnClouds Alternative Cover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" y="0"/>
            <a:ext cx="1218117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5167"/>
            <a:ext cx="10972800" cy="910167"/>
          </a:xfrm>
          <a:prstGeom prst="rect">
            <a:avLst/>
          </a:prstGeo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dirty="0"/>
              <a:t>Lorem Ipsum </a:t>
            </a:r>
            <a:r>
              <a:rPr lang="en-US" dirty="0" err="1"/>
              <a:t>Dolar</a:t>
            </a:r>
            <a:r>
              <a:rPr lang="en-US" dirty="0"/>
              <a:t> Project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717" y="1066800"/>
            <a:ext cx="10972800" cy="685800"/>
          </a:xfrm>
          <a:prstGeom prst="rect">
            <a:avLst/>
          </a:prstGeom>
        </p:spPr>
        <p:txBody>
          <a:bodyPr/>
          <a:lstStyle>
            <a:lvl1pPr marL="0" marR="0" indent="0" algn="ctr" defTabSz="41270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67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Helvetica Light"/>
                <a:cs typeface="Arial"/>
                <a:sym typeface="Helvetica Light"/>
              </a:defRPr>
            </a:lvl1pPr>
          </a:lstStyle>
          <a:p>
            <a:pPr lvl="0"/>
            <a:r>
              <a:rPr lang="en-US" dirty="0"/>
              <a:t>XX FEBRUARY 2018 </a:t>
            </a:r>
          </a:p>
        </p:txBody>
      </p:sp>
    </p:spTree>
    <p:extLst>
      <p:ext uri="{BB962C8B-B14F-4D97-AF65-F5344CB8AC3E}">
        <p14:creationId xmlns:p14="http://schemas.microsoft.com/office/powerpoint/2010/main" val="329737083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53975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8" name="Shape 168"/>
          <p:cNvSpPr>
            <a:spLocks noGrp="1"/>
          </p:cNvSpPr>
          <p:nvPr>
            <p:ph type="title" hasCustomPrompt="1"/>
          </p:nvPr>
        </p:nvSpPr>
        <p:spPr>
          <a:xfrm>
            <a:off x="6095378" y="879501"/>
            <a:ext cx="4448011" cy="2549500"/>
          </a:xfrm>
          <a:prstGeom prst="rect">
            <a:avLst/>
          </a:prstGeom>
        </p:spPr>
        <p:txBody>
          <a:bodyPr/>
          <a:lstStyle>
            <a:lvl1pPr marL="0" marR="0" indent="0" algn="l" defTabSz="412704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1" i="0" u="none" strike="noStrike" cap="none" spc="-168" baseline="0" dirty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r>
              <a:rPr lang="en-US" dirty="0"/>
              <a:t>Left</a:t>
            </a:r>
            <a:br>
              <a:rPr lang="en-US" dirty="0"/>
            </a:br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  <a:endParaRPr dirty="0"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0" y="3429001"/>
            <a:ext cx="5215880" cy="25495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fermmauris</a:t>
            </a:r>
            <a:r>
              <a:rPr lang="en-US" dirty="0"/>
              <a:t>..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libero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a,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, magna. In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at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in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libero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et,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semper </a:t>
            </a:r>
            <a:r>
              <a:rPr lang="en-US" dirty="0" err="1"/>
              <a:t>nec</a:t>
            </a:r>
            <a:r>
              <a:rPr lang="en-US" dirty="0"/>
              <a:t>, quam.</a:t>
            </a:r>
          </a:p>
          <a:p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219446" y="3281285"/>
            <a:ext cx="499932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98974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794501" y="0"/>
            <a:ext cx="53975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0" name="Shape 190"/>
          <p:cNvSpPr>
            <a:spLocks noGrp="1"/>
          </p:cNvSpPr>
          <p:nvPr>
            <p:ph type="title" hasCustomPrompt="1"/>
          </p:nvPr>
        </p:nvSpPr>
        <p:spPr>
          <a:xfrm>
            <a:off x="879501" y="879501"/>
            <a:ext cx="4448143" cy="2549500"/>
          </a:xfrm>
          <a:prstGeom prst="rect">
            <a:avLst/>
          </a:prstGeom>
        </p:spPr>
        <p:txBody>
          <a:bodyPr/>
          <a:lstStyle>
            <a:lvl1pPr marL="0" marR="0" indent="0" algn="l" defTabSz="412704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1" i="0" u="none" strike="noStrike" cap="none" spc="-168" baseline="0" dirty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r>
              <a:rPr lang="en-US" dirty="0"/>
              <a:t>Right</a:t>
            </a:r>
            <a:br>
              <a:rPr lang="en-US" dirty="0"/>
            </a:br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  <a:endParaRPr dirty="0"/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 hasCustomPrompt="1"/>
          </p:nvPr>
        </p:nvSpPr>
        <p:spPr>
          <a:xfrm>
            <a:off x="879500" y="3429001"/>
            <a:ext cx="5215880" cy="25495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fermmauris</a:t>
            </a:r>
            <a:r>
              <a:rPr lang="en-US" dirty="0"/>
              <a:t>..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a,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, magna. In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at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in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et,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semper </a:t>
            </a:r>
            <a:r>
              <a:rPr lang="en-US" dirty="0" err="1"/>
              <a:t>nec</a:t>
            </a:r>
            <a:r>
              <a:rPr lang="en-US" dirty="0"/>
              <a:t>, quam.</a:t>
            </a:r>
          </a:p>
          <a:p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023946" y="3281285"/>
            <a:ext cx="499932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26952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onry Proje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 hasCustomPrompt="1"/>
          </p:nvPr>
        </p:nvSpPr>
        <p:spPr>
          <a:xfrm>
            <a:off x="879501" y="879501"/>
            <a:ext cx="4448143" cy="2549500"/>
          </a:xfrm>
          <a:prstGeom prst="rect">
            <a:avLst/>
          </a:prstGeom>
        </p:spPr>
        <p:txBody>
          <a:bodyPr/>
          <a:lstStyle>
            <a:lvl1pPr marL="0" marR="0" indent="0" algn="l" defTabSz="412704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1" i="0" u="none" strike="noStrike" cap="none" spc="-168" baseline="0" dirty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r>
              <a:rPr lang="en-US" dirty="0"/>
              <a:t>Masonry</a:t>
            </a:r>
            <a:br>
              <a:rPr lang="en-US" dirty="0"/>
            </a:br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Slide</a:t>
            </a:r>
            <a:endParaRPr dirty="0"/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 hasCustomPrompt="1"/>
          </p:nvPr>
        </p:nvSpPr>
        <p:spPr>
          <a:xfrm>
            <a:off x="879500" y="3429001"/>
            <a:ext cx="5215880" cy="25495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lorem non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, </a:t>
            </a:r>
            <a:r>
              <a:rPr lang="en-US" dirty="0" err="1"/>
              <a:t>viverra</a:t>
            </a:r>
            <a:r>
              <a:rPr lang="en-US" dirty="0"/>
              <a:t> et, </a:t>
            </a:r>
            <a:r>
              <a:rPr lang="en-US" dirty="0" err="1"/>
              <a:t>tempor</a:t>
            </a:r>
            <a:r>
              <a:rPr lang="en-US" dirty="0"/>
              <a:t> et, </a:t>
            </a:r>
            <a:r>
              <a:rPr lang="en-US" dirty="0" err="1"/>
              <a:t>pretium</a:t>
            </a:r>
            <a:r>
              <a:rPr lang="en-US" dirty="0"/>
              <a:t> in, </a:t>
            </a:r>
            <a:r>
              <a:rPr lang="en-US" dirty="0" err="1"/>
              <a:t>sapien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at </a:t>
            </a:r>
            <a:r>
              <a:rPr lang="en-US" dirty="0" err="1"/>
              <a:t>massa</a:t>
            </a:r>
            <a:r>
              <a:rPr lang="en-US" dirty="0"/>
              <a:t>. In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lacus.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libero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a,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, magna. In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at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sceet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semper </a:t>
            </a:r>
            <a:r>
              <a:rPr lang="en-US" dirty="0" err="1"/>
              <a:t>nec</a:t>
            </a:r>
            <a:r>
              <a:rPr lang="en-US" dirty="0"/>
              <a:t>, quam.</a:t>
            </a:r>
          </a:p>
          <a:p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023946" y="3281285"/>
            <a:ext cx="499932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48917" y="880533"/>
            <a:ext cx="2535936" cy="1243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769489" y="879500"/>
            <a:ext cx="2511552" cy="25115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769351" y="3445932"/>
            <a:ext cx="2512483" cy="25115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148917" y="2184400"/>
            <a:ext cx="2535936" cy="37795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43667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onry Proje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 hasCustomPrompt="1"/>
          </p:nvPr>
        </p:nvSpPr>
        <p:spPr>
          <a:xfrm>
            <a:off x="6095378" y="879501"/>
            <a:ext cx="4448011" cy="2549500"/>
          </a:xfrm>
          <a:prstGeom prst="rect">
            <a:avLst/>
          </a:prstGeom>
        </p:spPr>
        <p:txBody>
          <a:bodyPr/>
          <a:lstStyle>
            <a:lvl1pPr marL="0" marR="0" indent="0" algn="l" defTabSz="412704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1" i="0" u="none" strike="noStrike" cap="none" spc="-168" baseline="0" dirty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r>
              <a:rPr lang="en-US" dirty="0"/>
              <a:t>Masonry</a:t>
            </a:r>
            <a:br>
              <a:rPr lang="en-US" dirty="0"/>
            </a:br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Slide 2</a:t>
            </a:r>
            <a:endParaRPr dirty="0"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 hasCustomPrompt="1"/>
          </p:nvPr>
        </p:nvSpPr>
        <p:spPr>
          <a:xfrm>
            <a:off x="6096000" y="3429001"/>
            <a:ext cx="5215880" cy="25495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lorem non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, </a:t>
            </a:r>
            <a:r>
              <a:rPr lang="en-US" dirty="0" err="1"/>
              <a:t>viverra</a:t>
            </a:r>
            <a:r>
              <a:rPr lang="en-US" dirty="0"/>
              <a:t> et, </a:t>
            </a:r>
            <a:r>
              <a:rPr lang="en-US" dirty="0" err="1"/>
              <a:t>tempor</a:t>
            </a:r>
            <a:r>
              <a:rPr lang="en-US" dirty="0"/>
              <a:t> et, </a:t>
            </a:r>
            <a:r>
              <a:rPr lang="en-US" dirty="0" err="1"/>
              <a:t>pretium</a:t>
            </a:r>
            <a:r>
              <a:rPr lang="en-US" dirty="0"/>
              <a:t> in, </a:t>
            </a:r>
            <a:r>
              <a:rPr lang="en-US" dirty="0" err="1"/>
              <a:t>sapien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at </a:t>
            </a:r>
            <a:r>
              <a:rPr lang="en-US" dirty="0" err="1"/>
              <a:t>massa</a:t>
            </a:r>
            <a:r>
              <a:rPr lang="en-US" dirty="0"/>
              <a:t>. In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lacus.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libero </a:t>
            </a:r>
            <a:r>
              <a:rPr lang="en-US" dirty="0" err="1"/>
              <a:t>metus</a:t>
            </a:r>
            <a:r>
              <a:rPr lang="en-US" dirty="0"/>
              <a:t>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a,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, magna. In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malesn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libero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et,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semper </a:t>
            </a:r>
            <a:r>
              <a:rPr lang="en-US" dirty="0" err="1"/>
              <a:t>nec</a:t>
            </a:r>
            <a:r>
              <a:rPr lang="en-US" dirty="0"/>
              <a:t>, quam.</a:t>
            </a:r>
          </a:p>
          <a:p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219446" y="3281285"/>
            <a:ext cx="499932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74183" y="880533"/>
            <a:ext cx="1243584" cy="25115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209799" y="880533"/>
            <a:ext cx="1243584" cy="25115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3530604" y="880534"/>
            <a:ext cx="2511552" cy="25124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67832" y="3454399"/>
            <a:ext cx="5169408" cy="25115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2303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467100"/>
            <a:ext cx="6010656" cy="33893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134099" y="2201333"/>
            <a:ext cx="2535936" cy="46573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03200" y="-41121"/>
            <a:ext cx="11582400" cy="79344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marL="0" marR="0" indent="0" algn="l" defTabSz="11006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67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201401" y="6017838"/>
            <a:ext cx="698500" cy="79344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marL="0" marR="0" indent="0" algn="l" defTabSz="11006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67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775700" y="3454400"/>
            <a:ext cx="3401568" cy="3401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771467" y="0"/>
            <a:ext cx="3401568" cy="3401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134099" y="0"/>
            <a:ext cx="2535936" cy="213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3492500" y="0"/>
            <a:ext cx="2511552" cy="34015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3401568" cy="34014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31865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41500" y="2857500"/>
            <a:ext cx="8534400" cy="1143000"/>
          </a:xfrm>
          <a:prstGeom prst="rect">
            <a:avLst/>
          </a:prstGeom>
        </p:spPr>
        <p:txBody>
          <a:bodyPr anchor="ctr"/>
          <a:lstStyle>
            <a:lvl1pPr algn="ctr">
              <a:defRPr sz="2133"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“QUOTES SLIDE”</a:t>
            </a:r>
          </a:p>
        </p:txBody>
      </p:sp>
    </p:spTree>
    <p:extLst>
      <p:ext uri="{BB962C8B-B14F-4D97-AF65-F5344CB8AC3E}">
        <p14:creationId xmlns:p14="http://schemas.microsoft.com/office/powerpoint/2010/main" val="31510654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31901" y="2857500"/>
            <a:ext cx="9740899" cy="1143000"/>
          </a:xfrm>
          <a:prstGeom prst="rect">
            <a:avLst/>
          </a:prstGeom>
        </p:spPr>
        <p:txBody>
          <a:bodyPr anchor="ctr"/>
          <a:lstStyle>
            <a:lvl1pPr algn="ctr">
              <a:defRPr sz="48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“Quotes slide”</a:t>
            </a:r>
          </a:p>
        </p:txBody>
      </p:sp>
    </p:spTree>
    <p:extLst>
      <p:ext uri="{BB962C8B-B14F-4D97-AF65-F5344CB8AC3E}">
        <p14:creationId xmlns:p14="http://schemas.microsoft.com/office/powerpoint/2010/main" val="3115853937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"/>
          <a:stretch/>
        </p:blipFill>
        <p:spPr>
          <a:xfrm>
            <a:off x="0" y="0"/>
            <a:ext cx="11767485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9" r="-1"/>
          <a:stretch/>
        </p:blipFill>
        <p:spPr>
          <a:xfrm>
            <a:off x="11435416" y="0"/>
            <a:ext cx="7565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3900" y="2857500"/>
            <a:ext cx="3098801" cy="1143000"/>
          </a:xfrm>
          <a:prstGeom prst="rect">
            <a:avLst/>
          </a:prstGeom>
        </p:spPr>
        <p:txBody>
          <a:bodyPr anchor="ctr"/>
          <a:lstStyle>
            <a:lvl1pPr algn="ctr">
              <a:defRPr sz="16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“QUOTES SLIDE”</a:t>
            </a:r>
          </a:p>
        </p:txBody>
      </p:sp>
    </p:spTree>
    <p:extLst>
      <p:ext uri="{BB962C8B-B14F-4D97-AF65-F5344CB8AC3E}">
        <p14:creationId xmlns:p14="http://schemas.microsoft.com/office/powerpoint/2010/main" val="68623506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Z:\~Swap Shares\200 Madison\_Laura\SARA_Files for PPT\+ PPT_JPEGS SIMPLE_for master\simple_background_05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" y="0"/>
            <a:ext cx="12178468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Shape 1027"/>
          <p:cNvSpPr>
            <a:spLocks noGrp="1"/>
          </p:cNvSpPr>
          <p:nvPr>
            <p:ph type="title" hasCustomPrompt="1"/>
          </p:nvPr>
        </p:nvSpPr>
        <p:spPr>
          <a:xfrm>
            <a:off x="537748" y="879500"/>
            <a:ext cx="11750336" cy="5095355"/>
          </a:xfrm>
          <a:prstGeom prst="rect">
            <a:avLst/>
          </a:prstGeom>
        </p:spPr>
        <p:txBody>
          <a:bodyPr lIns="0"/>
          <a:lstStyle>
            <a:lvl1pPr marL="0" marR="0" indent="0" algn="l" defTabSz="412704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66" b="1" i="0" u="none" strike="noStrike" cap="none" spc="-317" baseline="0" dirty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Break</a:t>
            </a:r>
            <a:br>
              <a:rPr lang="en-US" dirty="0"/>
            </a:br>
            <a:r>
              <a:rPr lang="en-US" dirty="0"/>
              <a:t>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9646522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Z:\~Swap Shares\200 Madison\_Laura\SARA_Files for PPT\+ PPT_JPEGS\environment_background_0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" y="0"/>
            <a:ext cx="1218117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45584" y="880533"/>
            <a:ext cx="10972800" cy="5467351"/>
          </a:xfrm>
          <a:prstGeom prst="rect">
            <a:avLst/>
          </a:prstGeom>
        </p:spPr>
        <p:txBody>
          <a:bodyPr lIns="0" anchor="t"/>
          <a:lstStyle>
            <a:lvl1pPr marL="0" marR="0" indent="0" algn="l" defTabSz="412704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1066" b="1" i="0" u="none" strike="noStrike" cap="none" spc="-317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pPr lvl="0"/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Break</a:t>
            </a:r>
            <a:br>
              <a:rPr lang="en-US" dirty="0"/>
            </a:br>
            <a:r>
              <a:rPr lang="en-US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36211218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About U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xfrm>
            <a:off x="657825" y="879501"/>
            <a:ext cx="9714955" cy="2549500"/>
          </a:xfrm>
          <a:prstGeom prst="rect">
            <a:avLst/>
          </a:prstGeom>
        </p:spPr>
        <p:txBody>
          <a:bodyPr lIns="0"/>
          <a:lstStyle>
            <a:lvl1pPr marL="0" marR="0" indent="0" algn="l" defTabSz="412704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1" i="0" u="none" strike="noStrike" cap="none" spc="-168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r>
              <a:rPr lang="en-US" dirty="0"/>
              <a:t>About Us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half" idx="1" hasCustomPrompt="1"/>
          </p:nvPr>
        </p:nvSpPr>
        <p:spPr>
          <a:xfrm>
            <a:off x="645584" y="3429001"/>
            <a:ext cx="10431760" cy="2549500"/>
          </a:xfrm>
          <a:prstGeom prst="rect">
            <a:avLst/>
          </a:prstGeom>
        </p:spPr>
        <p:txBody>
          <a:bodyPr lIns="0"/>
          <a:lstStyle>
            <a:lvl1pPr marL="0" marR="0" indent="0" algn="l" defTabSz="412704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4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 per </a:t>
            </a:r>
            <a:r>
              <a:rPr lang="en-US" dirty="0" err="1"/>
              <a:t>conubia</a:t>
            </a:r>
            <a:r>
              <a:rPr lang="en-US" dirty="0"/>
              <a:t> nostra, per </a:t>
            </a:r>
            <a:r>
              <a:rPr lang="en-US" dirty="0" err="1"/>
              <a:t>inceptos</a:t>
            </a:r>
            <a:r>
              <a:rPr lang="en-US" dirty="0"/>
              <a:t> </a:t>
            </a:r>
            <a:r>
              <a:rPr lang="en-US" dirty="0" err="1"/>
              <a:t>hymenaeos</a:t>
            </a:r>
            <a:r>
              <a:rPr lang="en-US" dirty="0"/>
              <a:t>. Nam quam </a:t>
            </a:r>
            <a:r>
              <a:rPr lang="en-US" dirty="0" err="1"/>
              <a:t>nunc</a:t>
            </a:r>
            <a:r>
              <a:rPr lang="en-US" dirty="0"/>
              <a:t>,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id, lorem. </a:t>
            </a:r>
            <a:r>
              <a:rPr lang="en-US" dirty="0" err="1"/>
              <a:t>Morbi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in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nonummy</a:t>
            </a:r>
            <a:r>
              <a:rPr lang="en-US" dirty="0"/>
              <a:t> id,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pede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ligula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non, </a:t>
            </a:r>
            <a:r>
              <a:rPr lang="en-US" dirty="0" err="1"/>
              <a:t>euismod</a:t>
            </a:r>
            <a:r>
              <a:rPr lang="en-US" dirty="0"/>
              <a:t> vitae,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, </a:t>
            </a:r>
            <a:r>
              <a:rPr lang="en-US" dirty="0" err="1"/>
              <a:t>leo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49971593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pter slide 1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12192000" cy="686461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45584" y="882651"/>
            <a:ext cx="10972800" cy="5278967"/>
          </a:xfrm>
          <a:prstGeom prst="rect">
            <a:avLst/>
          </a:prstGeom>
        </p:spPr>
        <p:txBody>
          <a:bodyPr lIns="0"/>
          <a:lstStyle>
            <a:lvl1pPr marL="0" marR="0" indent="0" algn="l" defTabSz="412704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1066" b="1" i="0" u="none" strike="noStrike" cap="none" spc="-317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pPr marL="0" marR="0" lvl="0" indent="0" algn="l" defTabSz="412704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Break</a:t>
            </a:r>
            <a:br>
              <a:rPr lang="en-US" dirty="0"/>
            </a:br>
            <a:r>
              <a:rPr lang="en-US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1239205406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52401" y="-57285"/>
            <a:ext cx="11776364" cy="79344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marL="0" marR="0" indent="0" algn="l" defTabSz="11006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67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38" name="Shape 1138"/>
          <p:cNvSpPr/>
          <p:nvPr/>
        </p:nvSpPr>
        <p:spPr>
          <a:xfrm flipH="1" flipV="1">
            <a:off x="3718566" y="3653"/>
            <a:ext cx="4754873" cy="685072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 b="1">
                <a:latin typeface="+mn-lt"/>
                <a:ea typeface="+mn-ea"/>
                <a:cs typeface="+mn-cs"/>
                <a:sym typeface="Helvetica"/>
              </a:defRPr>
            </a:pPr>
            <a:endParaRPr sz="4267">
              <a:latin typeface="Arial"/>
              <a:ea typeface="Arial"/>
              <a:cs typeface="Arial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1152910" y="6023032"/>
            <a:ext cx="775855" cy="79344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marL="0" marR="0" indent="0" algn="l" defTabSz="11006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67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40" name="Shape 1140"/>
          <p:cNvSpPr>
            <a:spLocks noGrp="1"/>
          </p:cNvSpPr>
          <p:nvPr>
            <p:ph type="title" hasCustomPrompt="1"/>
          </p:nvPr>
        </p:nvSpPr>
        <p:spPr>
          <a:xfrm>
            <a:off x="6096000" y="879502"/>
            <a:ext cx="5213152" cy="5099001"/>
          </a:xfrm>
          <a:prstGeom prst="rect">
            <a:avLst/>
          </a:prstGeom>
        </p:spPr>
        <p:txBody>
          <a:bodyPr anchor="ctr"/>
          <a:lstStyle>
            <a:lvl1pPr marL="0" marR="0" indent="0" algn="l" defTabSz="412704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67" b="1" i="0" u="none" strike="noStrike" cap="none" spc="-168" baseline="0" dirty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Break</a:t>
            </a:r>
            <a:br>
              <a:rPr lang="en-US" dirty="0"/>
            </a:br>
            <a:r>
              <a:rPr lang="en-US" dirty="0"/>
              <a:t>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70599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Divider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032278"/>
            <a:ext cx="12192000" cy="79344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marL="0" marR="0" indent="0" algn="l" defTabSz="11006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67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21674" y="-29576"/>
            <a:ext cx="11831781" cy="79344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marL="0" marR="0" indent="0" algn="l" defTabSz="11006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67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Shape 1138"/>
          <p:cNvSpPr/>
          <p:nvPr userDrawn="1"/>
        </p:nvSpPr>
        <p:spPr>
          <a:xfrm flipH="1" flipV="1">
            <a:off x="3718566" y="3653"/>
            <a:ext cx="4754873" cy="685072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 b="1">
                <a:latin typeface="+mn-lt"/>
                <a:ea typeface="+mn-ea"/>
                <a:cs typeface="+mn-cs"/>
                <a:sym typeface="Helvetica"/>
              </a:defRPr>
            </a:pPr>
            <a:endParaRPr sz="4267">
              <a:latin typeface="Arial"/>
              <a:ea typeface="Arial"/>
              <a:cs typeface="Arial"/>
            </a:endParaRPr>
          </a:p>
        </p:txBody>
      </p:sp>
      <p:sp>
        <p:nvSpPr>
          <p:cNvPr id="1159" name="Shape 1159"/>
          <p:cNvSpPr>
            <a:spLocks noGrp="1"/>
          </p:cNvSpPr>
          <p:nvPr>
            <p:ph type="title" hasCustomPrompt="1"/>
          </p:nvPr>
        </p:nvSpPr>
        <p:spPr>
          <a:xfrm>
            <a:off x="6096000" y="879502"/>
            <a:ext cx="5213152" cy="5099001"/>
          </a:xfrm>
          <a:prstGeom prst="rect">
            <a:avLst/>
          </a:prstGeom>
        </p:spPr>
        <p:txBody>
          <a:bodyPr anchor="ctr"/>
          <a:lstStyle>
            <a:lvl1pPr marL="0" marR="0" indent="0" algn="l" defTabSz="412704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67" b="1" i="0" u="none" strike="noStrike" cap="none" spc="-168" baseline="0" dirty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Break</a:t>
            </a:r>
            <a:br>
              <a:rPr lang="en-US" dirty="0"/>
            </a:br>
            <a:r>
              <a:rPr lang="en-US" dirty="0"/>
              <a:t>XX</a:t>
            </a:r>
            <a:endParaRPr dirty="0"/>
          </a:p>
        </p:txBody>
      </p:sp>
      <p:sp>
        <p:nvSpPr>
          <p:cNvPr id="4" name="Rectangle 3"/>
          <p:cNvSpPr/>
          <p:nvPr userDrawn="1"/>
        </p:nvSpPr>
        <p:spPr>
          <a:xfrm>
            <a:off x="11309152" y="6023032"/>
            <a:ext cx="605757" cy="79344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marL="0" marR="0" indent="0" algn="l" defTabSz="11006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67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068950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with Imag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Z:\~Swap Shares\200 Madison\_Laura\SARA_Files for PPT\+ PPT_JPEGS\environment_background_05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" y="0"/>
            <a:ext cx="1218117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0" name="Shape 1140"/>
          <p:cNvSpPr>
            <a:spLocks noGrp="1"/>
          </p:cNvSpPr>
          <p:nvPr>
            <p:ph type="title" hasCustomPrompt="1"/>
          </p:nvPr>
        </p:nvSpPr>
        <p:spPr>
          <a:xfrm>
            <a:off x="6096000" y="879502"/>
            <a:ext cx="5213152" cy="5099001"/>
          </a:xfrm>
          <a:prstGeom prst="rect">
            <a:avLst/>
          </a:prstGeom>
        </p:spPr>
        <p:txBody>
          <a:bodyPr anchor="ctr"/>
          <a:lstStyle>
            <a:lvl1pPr marL="0" marR="0" indent="0" algn="l" defTabSz="412704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67" b="1" i="0" u="none" strike="noStrike" cap="none" spc="-168" baseline="0" dirty="0">
                <a:ln>
                  <a:noFill/>
                </a:ln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Break</a:t>
            </a:r>
            <a:br>
              <a:rPr lang="en-US" dirty="0"/>
            </a:br>
            <a:r>
              <a:rPr lang="en-US" dirty="0"/>
              <a:t>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690038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with Imag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/>
          </p:cNvSpPr>
          <p:nvPr>
            <p:ph type="title" hasCustomPrompt="1"/>
          </p:nvPr>
        </p:nvSpPr>
        <p:spPr>
          <a:xfrm>
            <a:off x="6096000" y="879502"/>
            <a:ext cx="5213152" cy="5099001"/>
          </a:xfrm>
          <a:prstGeom prst="rect">
            <a:avLst/>
          </a:prstGeom>
        </p:spPr>
        <p:txBody>
          <a:bodyPr anchor="ctr"/>
          <a:lstStyle>
            <a:lvl1pPr marL="0" marR="0" indent="0" algn="l" defTabSz="412704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67" b="1" i="0" u="none" strike="noStrike" cap="none" spc="-168" baseline="0" dirty="0">
                <a:ln>
                  <a:noFill/>
                </a:ln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Break</a:t>
            </a:r>
            <a:br>
              <a:rPr lang="en-US" dirty="0"/>
            </a:br>
            <a:r>
              <a:rPr lang="en-US" dirty="0"/>
              <a:t>XX</a:t>
            </a:r>
            <a:endParaRPr dirty="0"/>
          </a:p>
        </p:txBody>
      </p:sp>
      <p:pic>
        <p:nvPicPr>
          <p:cNvPr id="5" name="Picture 2" descr="Z:\~Swap Shares\200 Madison\_Laura\SARA_Files for PPT\+ PPT_JPEGS\misc_background_0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" y="0"/>
            <a:ext cx="1218117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709165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Divider with Imag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140" name="Shape 1140"/>
          <p:cNvSpPr>
            <a:spLocks noGrp="1"/>
          </p:cNvSpPr>
          <p:nvPr>
            <p:ph type="title" hasCustomPrompt="1"/>
          </p:nvPr>
        </p:nvSpPr>
        <p:spPr>
          <a:xfrm>
            <a:off x="6096000" y="879502"/>
            <a:ext cx="5213152" cy="5099001"/>
          </a:xfrm>
          <a:prstGeom prst="rect">
            <a:avLst/>
          </a:prstGeom>
        </p:spPr>
        <p:txBody>
          <a:bodyPr anchor="ctr"/>
          <a:lstStyle>
            <a:lvl1pPr marL="0" marR="0" indent="0" algn="l" defTabSz="412704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67" b="1" i="0" u="none" strike="noStrike" cap="none" spc="-168" baseline="0" dirty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Break</a:t>
            </a:r>
            <a:br>
              <a:rPr lang="en-US" dirty="0"/>
            </a:br>
            <a:r>
              <a:rPr lang="en-US" dirty="0"/>
              <a:t>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882687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tra_0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86" y="-42899"/>
            <a:ext cx="12333572" cy="6943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3632200"/>
            <a:ext cx="10972800" cy="1667933"/>
          </a:xfrm>
          <a:prstGeom prst="rect">
            <a:avLst/>
          </a:prstGeom>
        </p:spPr>
        <p:txBody>
          <a:bodyPr lIns="0"/>
          <a:lstStyle>
            <a:lvl1pPr>
              <a:defRPr sz="1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675534328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endi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isc_background_09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11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3632200"/>
            <a:ext cx="10972800" cy="1667933"/>
          </a:xfrm>
          <a:prstGeom prst="rect">
            <a:avLst/>
          </a:prstGeom>
        </p:spPr>
        <p:txBody>
          <a:bodyPr lIns="0"/>
          <a:lstStyle>
            <a:lvl1pPr>
              <a:defRPr sz="12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88935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207817" y="1147233"/>
            <a:ext cx="2252987" cy="1325331"/>
          </a:xfrm>
          <a:prstGeom prst="rect">
            <a:avLst/>
          </a:prstGeom>
        </p:spPr>
        <p:txBody>
          <a:bodyPr/>
          <a:lstStyle>
            <a:lvl1pPr marL="0" marR="0" indent="0" algn="l" defTabSz="30953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  <a:lvl2pPr marL="0" marR="0" indent="85717" algn="l" defTabSz="30953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171435" algn="l" defTabSz="30953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257152" algn="l" defTabSz="30953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342869" algn="l" defTabSz="30953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428587" algn="l" defTabSz="30953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514304" algn="l" defTabSz="30953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600022" algn="l" defTabSz="30953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685739" algn="l" defTabSz="30953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sz="2400"/>
              <a:t>Client List</a:t>
            </a:r>
          </a:p>
        </p:txBody>
      </p:sp>
      <p:sp>
        <p:nvSpPr>
          <p:cNvPr id="2" name="Right Triangle 1"/>
          <p:cNvSpPr/>
          <p:nvPr userDrawn="1"/>
        </p:nvSpPr>
        <p:spPr>
          <a:xfrm>
            <a:off x="-1" y="4154577"/>
            <a:ext cx="2171700" cy="2358845"/>
          </a:xfrm>
          <a:prstGeom prst="rtTriangle">
            <a:avLst/>
          </a:prstGeom>
          <a:solidFill>
            <a:srgbClr val="DCDEE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marL="0" marR="0" indent="0" algn="l" defTabSz="11006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67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3240714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" y="0"/>
            <a:ext cx="12177183" cy="6860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654095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Z:\~Swap Shares\200 Madison\_Laura\SARA_Files for PPT\+ PPT_JPEGS SIMPLE_for master\simple_background_07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" y="0"/>
            <a:ext cx="12178468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1418167"/>
            <a:ext cx="5486400" cy="1138768"/>
          </a:xfrm>
          <a:prstGeom prst="rect">
            <a:avLst/>
          </a:prstGeom>
        </p:spPr>
        <p:txBody>
          <a:bodyPr lIns="0"/>
          <a:lstStyle>
            <a:lvl1pPr>
              <a:spcBef>
                <a:spcPts val="160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Hello. </a:t>
            </a:r>
            <a:br>
              <a:rPr lang="en-US" dirty="0"/>
            </a:br>
            <a:r>
              <a:rPr lang="en-US" dirty="0"/>
              <a:t>Meet The + team.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6533" y="3014133"/>
            <a:ext cx="2194560" cy="21945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841067" y="2997200"/>
            <a:ext cx="2194560" cy="21945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279467" y="3001433"/>
            <a:ext cx="2194560" cy="21949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436533" y="5228470"/>
            <a:ext cx="2194984" cy="654049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841067" y="5209118"/>
            <a:ext cx="2194984" cy="654049"/>
          </a:xfrm>
          <a:prstGeom prst="rect">
            <a:avLst/>
          </a:prstGeom>
        </p:spPr>
        <p:txBody>
          <a:bodyPr lIns="0"/>
          <a:lstStyle>
            <a:lvl1pPr>
              <a:defRPr lang="en-US" sz="1600" b="0" i="0" u="none" strike="noStrike" cap="none" spc="0" baseline="0" dirty="0" smtClean="0">
                <a:ln>
                  <a:noFill/>
                </a:ln>
                <a:solidFill>
                  <a:schemeClr val="tx1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pPr marL="0" marR="0" lvl="0" indent="0" algn="l" defTabSz="41270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Name</a:t>
            </a:r>
          </a:p>
          <a:p>
            <a:pPr marL="0" marR="0" lvl="0" indent="0" algn="l" defTabSz="41270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Position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279467" y="5228167"/>
            <a:ext cx="2194984" cy="654051"/>
          </a:xfrm>
          <a:prstGeom prst="rect">
            <a:avLst/>
          </a:prstGeom>
        </p:spPr>
        <p:txBody>
          <a:bodyPr lIns="0"/>
          <a:lstStyle>
            <a:lvl1pPr>
              <a:defRPr lang="en-US" sz="1600" b="0" i="0" u="none" strike="noStrike" cap="none" spc="0" baseline="0" dirty="0" smtClean="0">
                <a:ln>
                  <a:noFill/>
                </a:ln>
                <a:solidFill>
                  <a:schemeClr val="tx1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pPr marL="0" marR="0" lvl="0" indent="0" algn="l" defTabSz="41270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1272366476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826247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:\~Swap Shares\200 Madison\_Laura\SARA_Files for PPT\+ PPT_JPEGS SIMPLE_for master\simple_background_0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" y="0"/>
            <a:ext cx="1218117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5584" y="347133"/>
            <a:ext cx="10972800" cy="1128184"/>
          </a:xfrm>
          <a:prstGeom prst="rect">
            <a:avLst/>
          </a:prstGeom>
        </p:spPr>
        <p:txBody>
          <a:bodyPr lIns="0" anchor="ctr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5584" y="1871133"/>
            <a:ext cx="10972800" cy="3657600"/>
          </a:xfrm>
          <a:prstGeom prst="rect">
            <a:avLst/>
          </a:prstGeom>
        </p:spPr>
        <p:txBody>
          <a:bodyPr lIns="0"/>
          <a:lstStyle>
            <a:lvl1pPr>
              <a:defRPr sz="1600" b="1">
                <a:solidFill>
                  <a:srgbClr val="41464D"/>
                </a:solidFill>
              </a:defRPr>
            </a:lvl1pPr>
            <a:lvl2pPr marL="152396" indent="-152396">
              <a:buFont typeface="Arial" panose="020B0604020202020204" pitchFamily="34" charset="0"/>
              <a:buChar char="•"/>
              <a:defRPr sz="1600">
                <a:solidFill>
                  <a:srgbClr val="41464D"/>
                </a:solidFill>
              </a:defRPr>
            </a:lvl2pPr>
            <a:lvl3pPr marL="228594" indent="-228594">
              <a:buFont typeface="Arial" panose="020B0604020202020204" pitchFamily="34" charset="0"/>
              <a:buChar char="–"/>
              <a:defRPr/>
            </a:lvl3pPr>
            <a:lvl4pPr marL="228594" indent="-228594">
              <a:buFont typeface="Arial" panose="020B0604020202020204" pitchFamily="34" charset="0"/>
              <a:buChar char="–"/>
              <a:defRPr/>
            </a:lvl4pPr>
            <a:lvl5pPr marL="152396" indent="-152396">
              <a:buFont typeface="Arial" panose="020B0604020202020204" pitchFamily="34" charset="0"/>
              <a:buChar char="–"/>
              <a:defRPr/>
            </a:lvl5pPr>
            <a:lvl6pPr marL="304792" indent="-152396">
              <a:buFont typeface="Arial" panose="020B0604020202020204" pitchFamily="34" charset="0"/>
              <a:buChar char="–"/>
              <a:defRPr sz="1333">
                <a:solidFill>
                  <a:srgbClr val="4146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457189" indent="-152396">
              <a:buFont typeface="Arial" panose="020B0604020202020204" pitchFamily="34" charset="0"/>
              <a:buChar char="•"/>
              <a:defRPr>
                <a:solidFill>
                  <a:srgbClr val="41464D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Bullet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43127" y="1772159"/>
            <a:ext cx="499932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720872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:\~Swap Shares\200 Madison\_Laura\SARA_Files for PPT\+ PPT_JPEGS SIMPLE_for master\simple_background_0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" y="0"/>
            <a:ext cx="1218117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5584" y="347133"/>
            <a:ext cx="10972800" cy="1128184"/>
          </a:xfrm>
          <a:prstGeom prst="rect">
            <a:avLst/>
          </a:prstGeom>
        </p:spPr>
        <p:txBody>
          <a:bodyPr lIns="0" anchor="ctr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5585" y="1871133"/>
            <a:ext cx="5183716" cy="3657600"/>
          </a:xfrm>
          <a:prstGeom prst="rect">
            <a:avLst/>
          </a:prstGeom>
        </p:spPr>
        <p:txBody>
          <a:bodyPr lIns="0"/>
          <a:lstStyle>
            <a:lvl1pPr>
              <a:defRPr sz="1600" b="1">
                <a:solidFill>
                  <a:srgbClr val="41464D"/>
                </a:solidFill>
              </a:defRPr>
            </a:lvl1pPr>
            <a:lvl2pPr marL="152396" indent="-152396">
              <a:buFont typeface="Arial" panose="020B0604020202020204" pitchFamily="34" charset="0"/>
              <a:buChar char="•"/>
              <a:defRPr sz="1600">
                <a:solidFill>
                  <a:srgbClr val="41464D"/>
                </a:solidFill>
              </a:defRPr>
            </a:lvl2pPr>
            <a:lvl3pPr marL="228594" indent="-228594">
              <a:buFont typeface="Arial" panose="020B0604020202020204" pitchFamily="34" charset="0"/>
              <a:buChar char="–"/>
              <a:defRPr/>
            </a:lvl3pPr>
            <a:lvl4pPr marL="228594" indent="-228594">
              <a:buFont typeface="Arial" panose="020B0604020202020204" pitchFamily="34" charset="0"/>
              <a:buChar char="–"/>
              <a:defRPr/>
            </a:lvl4pPr>
            <a:lvl5pPr marL="152396" indent="-152396">
              <a:buFont typeface="Arial" panose="020B0604020202020204" pitchFamily="34" charset="0"/>
              <a:buChar char="–"/>
              <a:defRPr/>
            </a:lvl5pPr>
            <a:lvl6pPr marL="304792" indent="-152396">
              <a:buFont typeface="Arial" panose="020B0604020202020204" pitchFamily="34" charset="0"/>
              <a:buChar char="–"/>
              <a:defRPr sz="1333">
                <a:solidFill>
                  <a:srgbClr val="4146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457189" indent="-152396">
              <a:buFont typeface="Arial" panose="020B0604020202020204" pitchFamily="34" charset="0"/>
              <a:buChar char="•"/>
              <a:defRPr>
                <a:solidFill>
                  <a:srgbClr val="41464D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Bullet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43127" y="1772159"/>
            <a:ext cx="499932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337300" y="1871133"/>
            <a:ext cx="5181600" cy="3657600"/>
          </a:xfrm>
          <a:prstGeom prst="rect">
            <a:avLst/>
          </a:prstGeom>
        </p:spPr>
        <p:txBody>
          <a:bodyPr lIns="0"/>
          <a:lstStyle>
            <a:lvl1pPr>
              <a:defRPr lang="en-US" sz="1600" b="1" i="0" u="none" strike="noStrike" cap="none" spc="0" baseline="0" dirty="0" smtClean="0">
                <a:ln>
                  <a:noFill/>
                </a:ln>
                <a:solidFill>
                  <a:srgbClr val="41464D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  <a:lvl2pPr marL="228594" indent="-228594">
              <a:defRPr lang="en-US" sz="1600" b="0" i="0" u="none" strike="noStrike" cap="none" spc="0" baseline="0" dirty="0" smtClean="0">
                <a:ln>
                  <a:noFill/>
                </a:ln>
                <a:solidFill>
                  <a:srgbClr val="41464D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2pPr>
          </a:lstStyle>
          <a:p>
            <a:pPr marL="0" marR="0" lvl="0" indent="0" algn="l" defTabSz="412704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  <a:p>
            <a:pPr marL="152396" marR="0" lvl="1" indent="-152396" algn="l" defTabSz="412704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Bullet</a:t>
            </a:r>
          </a:p>
        </p:txBody>
      </p:sp>
    </p:spTree>
    <p:extLst>
      <p:ext uri="{BB962C8B-B14F-4D97-AF65-F5344CB8AC3E}">
        <p14:creationId xmlns:p14="http://schemas.microsoft.com/office/powerpoint/2010/main" val="205697650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Z:\~Swap Shares\200 Madison\_Laura\SARA_Files for PPT\+ PPT_JPEGS SIMPLE_for master\simple_background_03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" y="0"/>
            <a:ext cx="12178468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5584" y="347133"/>
            <a:ext cx="10972800" cy="1128184"/>
          </a:xfrm>
          <a:prstGeom prst="rect">
            <a:avLst/>
          </a:prstGeom>
        </p:spPr>
        <p:txBody>
          <a:bodyPr lIns="0" anchor="ctr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5584" y="1871133"/>
            <a:ext cx="10972800" cy="3657600"/>
          </a:xfrm>
          <a:prstGeom prst="rect">
            <a:avLst/>
          </a:prstGeom>
        </p:spPr>
        <p:txBody>
          <a:bodyPr lIns="0"/>
          <a:lstStyle>
            <a:lvl1pPr>
              <a:defRPr sz="1600" b="1">
                <a:solidFill>
                  <a:srgbClr val="FFFFFF"/>
                </a:solidFill>
              </a:defRPr>
            </a:lvl1pPr>
            <a:lvl2pPr marL="152396" indent="-152396">
              <a:buFont typeface="Arial" panose="020B0604020202020204" pitchFamily="34" charset="0"/>
              <a:buChar char="•"/>
              <a:defRPr sz="1600">
                <a:solidFill>
                  <a:srgbClr val="FFFFFF"/>
                </a:solidFill>
              </a:defRPr>
            </a:lvl2pPr>
            <a:lvl3pPr marL="228594" indent="-228594">
              <a:buFont typeface="Arial" panose="020B0604020202020204" pitchFamily="34" charset="0"/>
              <a:buChar char="–"/>
              <a:defRPr/>
            </a:lvl3pPr>
            <a:lvl4pPr marL="228594" indent="-228594">
              <a:buFont typeface="Arial" panose="020B0604020202020204" pitchFamily="34" charset="0"/>
              <a:buChar char="–"/>
              <a:defRPr/>
            </a:lvl4pPr>
            <a:lvl5pPr marL="152396" indent="-152396">
              <a:buFont typeface="Arial" panose="020B0604020202020204" pitchFamily="34" charset="0"/>
              <a:buChar char="–"/>
              <a:defRPr/>
            </a:lvl5pPr>
            <a:lvl6pPr marL="304792" indent="-152396">
              <a:buFont typeface="Arial" panose="020B0604020202020204" pitchFamily="34" charset="0"/>
              <a:buChar char="–"/>
              <a:defRPr sz="1333">
                <a:solidFill>
                  <a:srgbClr val="4146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457189" indent="-152396">
              <a:buFont typeface="Arial" panose="020B0604020202020204" pitchFamily="34" charset="0"/>
              <a:buChar char="•"/>
              <a:defRPr>
                <a:solidFill>
                  <a:srgbClr val="41464D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Bullet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43127" y="1772159"/>
            <a:ext cx="499932" cy="0"/>
          </a:xfrm>
          <a:prstGeom prst="line">
            <a:avLst/>
          </a:prstGeom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537977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Z:\~Swap Shares\200 Madison\_Laura\SARA_Files for PPT\+ PPT_JPEGS SIMPLE_for master\simple_background_0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" y="0"/>
            <a:ext cx="12178468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5584" y="347133"/>
            <a:ext cx="10972800" cy="1128184"/>
          </a:xfrm>
          <a:prstGeom prst="rect">
            <a:avLst/>
          </a:prstGeom>
        </p:spPr>
        <p:txBody>
          <a:bodyPr lIns="0" anchor="ctr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5585" y="1871133"/>
            <a:ext cx="5183716" cy="3657600"/>
          </a:xfrm>
          <a:prstGeom prst="rect">
            <a:avLst/>
          </a:prstGeom>
        </p:spPr>
        <p:txBody>
          <a:bodyPr lIns="0"/>
          <a:lstStyle>
            <a:lvl1pPr>
              <a:defRPr sz="1600" b="1">
                <a:solidFill>
                  <a:srgbClr val="41464D"/>
                </a:solidFill>
              </a:defRPr>
            </a:lvl1pPr>
            <a:lvl2pPr marL="152396" indent="-152396">
              <a:buFont typeface="Arial" panose="020B0604020202020204" pitchFamily="34" charset="0"/>
              <a:buChar char="•"/>
              <a:defRPr sz="1600">
                <a:solidFill>
                  <a:srgbClr val="41464D"/>
                </a:solidFill>
              </a:defRPr>
            </a:lvl2pPr>
            <a:lvl3pPr marL="228594" indent="-228594">
              <a:buFont typeface="Arial" panose="020B0604020202020204" pitchFamily="34" charset="0"/>
              <a:buChar char="–"/>
              <a:defRPr/>
            </a:lvl3pPr>
            <a:lvl4pPr marL="228594" indent="-228594">
              <a:buFont typeface="Arial" panose="020B0604020202020204" pitchFamily="34" charset="0"/>
              <a:buChar char="–"/>
              <a:defRPr/>
            </a:lvl4pPr>
            <a:lvl5pPr marL="152396" indent="-152396">
              <a:buFont typeface="Arial" panose="020B0604020202020204" pitchFamily="34" charset="0"/>
              <a:buChar char="–"/>
              <a:defRPr/>
            </a:lvl5pPr>
            <a:lvl6pPr marL="304792" indent="-152396">
              <a:buFont typeface="Arial" panose="020B0604020202020204" pitchFamily="34" charset="0"/>
              <a:buChar char="–"/>
              <a:defRPr sz="1333">
                <a:solidFill>
                  <a:srgbClr val="4146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457189" indent="-152396">
              <a:buFont typeface="Arial" panose="020B0604020202020204" pitchFamily="34" charset="0"/>
              <a:buChar char="•"/>
              <a:defRPr>
                <a:solidFill>
                  <a:srgbClr val="41464D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Bullet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43127" y="1772159"/>
            <a:ext cx="499932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337300" y="1871133"/>
            <a:ext cx="5181600" cy="3657600"/>
          </a:xfrm>
          <a:prstGeom prst="rect">
            <a:avLst/>
          </a:prstGeom>
        </p:spPr>
        <p:txBody>
          <a:bodyPr lIns="0"/>
          <a:lstStyle>
            <a:lvl1pPr>
              <a:defRPr lang="en-US" sz="1600" b="1" i="0" u="none" strike="noStrike" cap="none" spc="0" baseline="0" dirty="0" smtClean="0">
                <a:ln>
                  <a:noFill/>
                </a:ln>
                <a:solidFill>
                  <a:srgbClr val="41464D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  <a:lvl2pPr marL="228594" indent="-228594">
              <a:defRPr lang="en-US" sz="1600" b="0" i="0" u="none" strike="noStrike" cap="none" spc="0" baseline="0" dirty="0" smtClean="0">
                <a:ln>
                  <a:noFill/>
                </a:ln>
                <a:solidFill>
                  <a:srgbClr val="41464D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2pPr>
          </a:lstStyle>
          <a:p>
            <a:pPr marL="0" marR="0" lvl="0" indent="0" algn="l" defTabSz="412704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  <a:p>
            <a:pPr marL="152396" marR="0" lvl="1" indent="-152396" algn="l" defTabSz="412704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Bullet</a:t>
            </a:r>
          </a:p>
        </p:txBody>
      </p:sp>
    </p:spTree>
    <p:extLst>
      <p:ext uri="{BB962C8B-B14F-4D97-AF65-F5344CB8AC3E}">
        <p14:creationId xmlns:p14="http://schemas.microsoft.com/office/powerpoint/2010/main" val="3995382034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Z:\~Swap Shares\200 Madison\_Laura\SARA_Files for PPT\+ PPT_JPEGS SIMPLE_for master\simple_background_05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" y="0"/>
            <a:ext cx="12178468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5584" y="347133"/>
            <a:ext cx="10972800" cy="1128184"/>
          </a:xfrm>
          <a:prstGeom prst="rect">
            <a:avLst/>
          </a:prstGeom>
        </p:spPr>
        <p:txBody>
          <a:bodyPr lIns="0" anchor="ctr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5584" y="1871133"/>
            <a:ext cx="10972800" cy="3657600"/>
          </a:xfrm>
          <a:prstGeom prst="rect">
            <a:avLst/>
          </a:prstGeom>
        </p:spPr>
        <p:txBody>
          <a:bodyPr lIns="0"/>
          <a:lstStyle>
            <a:lvl1pPr>
              <a:defRPr sz="1600" b="1">
                <a:solidFill>
                  <a:srgbClr val="41464D"/>
                </a:solidFill>
              </a:defRPr>
            </a:lvl1pPr>
            <a:lvl2pPr marL="152396" indent="-152396">
              <a:buFont typeface="Arial" panose="020B0604020202020204" pitchFamily="34" charset="0"/>
              <a:buChar char="•"/>
              <a:defRPr sz="1600">
                <a:solidFill>
                  <a:srgbClr val="41464D"/>
                </a:solidFill>
              </a:defRPr>
            </a:lvl2pPr>
            <a:lvl3pPr marL="228594" indent="-228594">
              <a:buFont typeface="Arial" panose="020B0604020202020204" pitchFamily="34" charset="0"/>
              <a:buChar char="–"/>
              <a:defRPr/>
            </a:lvl3pPr>
            <a:lvl4pPr marL="228594" indent="-228594">
              <a:buFont typeface="Arial" panose="020B0604020202020204" pitchFamily="34" charset="0"/>
              <a:buChar char="–"/>
              <a:defRPr/>
            </a:lvl4pPr>
            <a:lvl5pPr marL="152396" indent="-152396">
              <a:buFont typeface="Arial" panose="020B0604020202020204" pitchFamily="34" charset="0"/>
              <a:buChar char="–"/>
              <a:defRPr/>
            </a:lvl5pPr>
            <a:lvl6pPr marL="304792" indent="-152396">
              <a:buFont typeface="Arial" panose="020B0604020202020204" pitchFamily="34" charset="0"/>
              <a:buChar char="–"/>
              <a:defRPr sz="1333">
                <a:solidFill>
                  <a:srgbClr val="4146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457189" indent="-152396">
              <a:buFont typeface="Arial" panose="020B0604020202020204" pitchFamily="34" charset="0"/>
              <a:buChar char="•"/>
              <a:defRPr>
                <a:solidFill>
                  <a:srgbClr val="41464D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Bullet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43127" y="1772159"/>
            <a:ext cx="499932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409964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Z:\~Swap Shares\200 Madison\_Laura\SARA_Files for PPT\+ PPT_JPEGS SIMPLE_for master\simple_background_06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" y="0"/>
            <a:ext cx="12178468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5584" y="347133"/>
            <a:ext cx="10972800" cy="1128184"/>
          </a:xfrm>
          <a:prstGeom prst="rect">
            <a:avLst/>
          </a:prstGeom>
        </p:spPr>
        <p:txBody>
          <a:bodyPr lIns="0" anchor="ctr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5585" y="1871133"/>
            <a:ext cx="5183716" cy="3657600"/>
          </a:xfrm>
          <a:prstGeom prst="rect">
            <a:avLst/>
          </a:prstGeom>
        </p:spPr>
        <p:txBody>
          <a:bodyPr lIns="0"/>
          <a:lstStyle>
            <a:lvl1pPr>
              <a:defRPr sz="1600" b="1">
                <a:solidFill>
                  <a:srgbClr val="41464D"/>
                </a:solidFill>
              </a:defRPr>
            </a:lvl1pPr>
            <a:lvl2pPr marL="152396" indent="-152396">
              <a:buFont typeface="Arial" panose="020B0604020202020204" pitchFamily="34" charset="0"/>
              <a:buChar char="•"/>
              <a:defRPr sz="1600">
                <a:solidFill>
                  <a:srgbClr val="41464D"/>
                </a:solidFill>
              </a:defRPr>
            </a:lvl2pPr>
            <a:lvl3pPr marL="228594" indent="-228594">
              <a:buFont typeface="Arial" panose="020B0604020202020204" pitchFamily="34" charset="0"/>
              <a:buChar char="–"/>
              <a:defRPr/>
            </a:lvl3pPr>
            <a:lvl4pPr marL="228594" indent="-228594">
              <a:buFont typeface="Arial" panose="020B0604020202020204" pitchFamily="34" charset="0"/>
              <a:buChar char="–"/>
              <a:defRPr/>
            </a:lvl4pPr>
            <a:lvl5pPr marL="152396" indent="-152396">
              <a:buFont typeface="Arial" panose="020B0604020202020204" pitchFamily="34" charset="0"/>
              <a:buChar char="–"/>
              <a:defRPr/>
            </a:lvl5pPr>
            <a:lvl6pPr marL="304792" indent="-152396">
              <a:buFont typeface="Arial" panose="020B0604020202020204" pitchFamily="34" charset="0"/>
              <a:buChar char="–"/>
              <a:defRPr sz="1333">
                <a:solidFill>
                  <a:srgbClr val="4146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457189" indent="-152396">
              <a:buFont typeface="Arial" panose="020B0604020202020204" pitchFamily="34" charset="0"/>
              <a:buChar char="•"/>
              <a:defRPr>
                <a:solidFill>
                  <a:srgbClr val="41464D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Bullet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43127" y="1772159"/>
            <a:ext cx="499932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337300" y="1871133"/>
            <a:ext cx="5181600" cy="3657600"/>
          </a:xfrm>
          <a:prstGeom prst="rect">
            <a:avLst/>
          </a:prstGeom>
        </p:spPr>
        <p:txBody>
          <a:bodyPr lIns="0"/>
          <a:lstStyle>
            <a:lvl1pPr>
              <a:defRPr lang="en-US" sz="1600" b="1" i="0" u="none" strike="noStrike" cap="none" spc="0" baseline="0" dirty="0" smtClean="0">
                <a:ln>
                  <a:noFill/>
                </a:ln>
                <a:solidFill>
                  <a:srgbClr val="41464D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  <a:lvl2pPr marL="228594" indent="-228594">
              <a:defRPr lang="en-US" sz="1600" b="0" i="0" u="none" strike="noStrike" cap="none" spc="0" baseline="0" dirty="0" smtClean="0">
                <a:ln>
                  <a:noFill/>
                </a:ln>
                <a:solidFill>
                  <a:srgbClr val="41464D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2pPr>
          </a:lstStyle>
          <a:p>
            <a:pPr marL="0" marR="0" lvl="0" indent="0" algn="l" defTabSz="412704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  <a:p>
            <a:pPr marL="152396" marR="0" lvl="1" indent="-152396" algn="l" defTabSz="412704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Bullet</a:t>
            </a:r>
          </a:p>
        </p:txBody>
      </p:sp>
    </p:spTree>
    <p:extLst>
      <p:ext uri="{BB962C8B-B14F-4D97-AF65-F5344CB8AC3E}">
        <p14:creationId xmlns:p14="http://schemas.microsoft.com/office/powerpoint/2010/main" val="1204886625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Backgroun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Z:\~Swap Shares\200 Madison\_Laura\SARA_Files for PPT\+ PPT_JPEGS SIMPLE_for master\simple_background_07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" y="0"/>
            <a:ext cx="12178468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5584" y="347133"/>
            <a:ext cx="10972800" cy="1128184"/>
          </a:xfrm>
          <a:prstGeom prst="rect">
            <a:avLst/>
          </a:prstGeom>
        </p:spPr>
        <p:txBody>
          <a:bodyPr lIns="0" anchor="ctr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5584" y="1871133"/>
            <a:ext cx="10972800" cy="3657600"/>
          </a:xfrm>
          <a:prstGeom prst="rect">
            <a:avLst/>
          </a:prstGeom>
        </p:spPr>
        <p:txBody>
          <a:bodyPr lIns="0"/>
          <a:lstStyle>
            <a:lvl1pPr>
              <a:defRPr sz="1600" b="1">
                <a:solidFill>
                  <a:srgbClr val="41464D"/>
                </a:solidFill>
              </a:defRPr>
            </a:lvl1pPr>
            <a:lvl2pPr marL="152396" indent="-152396">
              <a:buFont typeface="Arial" panose="020B0604020202020204" pitchFamily="34" charset="0"/>
              <a:buChar char="•"/>
              <a:defRPr sz="1600">
                <a:solidFill>
                  <a:srgbClr val="41464D"/>
                </a:solidFill>
              </a:defRPr>
            </a:lvl2pPr>
            <a:lvl3pPr marL="228594" indent="-228594">
              <a:buFont typeface="Arial" panose="020B0604020202020204" pitchFamily="34" charset="0"/>
              <a:buChar char="–"/>
              <a:defRPr/>
            </a:lvl3pPr>
            <a:lvl4pPr marL="228594" indent="-228594">
              <a:buFont typeface="Arial" panose="020B0604020202020204" pitchFamily="34" charset="0"/>
              <a:buChar char="–"/>
              <a:defRPr/>
            </a:lvl4pPr>
            <a:lvl5pPr marL="152396" indent="-152396">
              <a:buFont typeface="Arial" panose="020B0604020202020204" pitchFamily="34" charset="0"/>
              <a:buChar char="–"/>
              <a:defRPr/>
            </a:lvl5pPr>
            <a:lvl6pPr marL="304792" indent="-152396">
              <a:buFont typeface="Arial" panose="020B0604020202020204" pitchFamily="34" charset="0"/>
              <a:buChar char="–"/>
              <a:defRPr sz="1333">
                <a:solidFill>
                  <a:srgbClr val="4146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457189" indent="-152396">
              <a:buFont typeface="Arial" panose="020B0604020202020204" pitchFamily="34" charset="0"/>
              <a:buChar char="•"/>
              <a:defRPr>
                <a:solidFill>
                  <a:srgbClr val="41464D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Bullet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43127" y="1772159"/>
            <a:ext cx="499932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5253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0% 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72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0387" cy="68580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840480" y="2323076"/>
            <a:ext cx="4487368" cy="175955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80"/>
              </a:lnSpc>
              <a:buNone/>
              <a:defRPr sz="2400" b="0" spc="12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10"/>
          <p:cNvSpPr txBox="1">
            <a:spLocks/>
          </p:cNvSpPr>
          <p:nvPr userDrawn="1"/>
        </p:nvSpPr>
        <p:spPr>
          <a:xfrm>
            <a:off x="240985" y="6183550"/>
            <a:ext cx="1233213" cy="475593"/>
          </a:xfrm>
          <a:prstGeom prst="rect">
            <a:avLst/>
          </a:prstGeom>
        </p:spPr>
        <p:txBody>
          <a:bodyPr anchor="b"/>
          <a:lstStyle>
            <a:lvl1pPr marL="0" indent="0" algn="l" defTabSz="913979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610" indent="-285619" algn="l" defTabSz="9139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70" indent="-228491" algn="l" defTabSz="9139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456" indent="-228491" algn="l" defTabSz="9139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448" indent="-228491" algn="l" defTabSz="9139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429" indent="-228491" algn="l" defTabSz="9139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421" indent="-228491" algn="l" defTabSz="9139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407" indent="-228491" algn="l" defTabSz="9139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393" indent="-228491" algn="l" defTabSz="9139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F27682-FD11-3542-9DF0-B52353CC20DF}" type="slidenum">
              <a:rPr lang="en-US" sz="1067" smtClean="0">
                <a:solidFill>
                  <a:schemeClr val="bg1"/>
                </a:solidFill>
              </a:rPr>
              <a:pPr/>
              <a:t>‹#›</a:t>
            </a:fld>
            <a:endParaRPr lang="en-US" sz="1067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74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" y="0"/>
            <a:ext cx="12178468" cy="6858000"/>
          </a:xfrm>
          <a:prstGeom prst="rect">
            <a:avLst/>
          </a:prstGeom>
        </p:spPr>
      </p:pic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671680" y="879501"/>
            <a:ext cx="9714955" cy="2549500"/>
          </a:xfrm>
          <a:prstGeom prst="rect">
            <a:avLst/>
          </a:prstGeom>
        </p:spPr>
        <p:txBody>
          <a:bodyPr lIns="0"/>
          <a:lstStyle>
            <a:lvl1pPr marL="0" marR="0" indent="0" algn="l" defTabSz="412704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1" i="0" u="none" strike="noStrike" cap="none" spc="-168" baseline="0" dirty="0">
                <a:ln>
                  <a:noFill/>
                </a:ln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r>
              <a:rPr lang="en-US" dirty="0"/>
              <a:t>Awesome</a:t>
            </a:r>
            <a:br>
              <a:rPr lang="en-US" dirty="0"/>
            </a:br>
            <a:r>
              <a:rPr lang="en-US" dirty="0"/>
              <a:t>Intro</a:t>
            </a:r>
            <a:br>
              <a:rPr lang="en-US" dirty="0"/>
            </a:br>
            <a:r>
              <a:rPr lang="en-US" dirty="0"/>
              <a:t>Slide</a:t>
            </a:r>
            <a:endParaRPr dirty="0"/>
          </a:p>
        </p:txBody>
      </p:sp>
      <p:sp>
        <p:nvSpPr>
          <p:cNvPr id="29" name="Shape 29"/>
          <p:cNvSpPr>
            <a:spLocks noGrp="1"/>
          </p:cNvSpPr>
          <p:nvPr>
            <p:ph type="body" sz="half" idx="1" hasCustomPrompt="1"/>
          </p:nvPr>
        </p:nvSpPr>
        <p:spPr>
          <a:xfrm>
            <a:off x="645584" y="3429001"/>
            <a:ext cx="10431760" cy="2549500"/>
          </a:xfrm>
          <a:prstGeom prst="rect">
            <a:avLst/>
          </a:prstGeom>
        </p:spPr>
        <p:txBody>
          <a:bodyPr lIns="0" anchor="b"/>
          <a:lstStyle>
            <a:lvl1pPr marL="0" marR="0" indent="0" algn="l" defTabSz="412704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i="0" u="none" strike="noStrike" cap="none" spc="0" baseline="0" dirty="0">
                <a:ln>
                  <a:noFill/>
                </a:ln>
                <a:solidFill>
                  <a:schemeClr val="bg1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  <a:lvl2pPr>
              <a:defRPr>
                <a:solidFill>
                  <a:srgbClr val="DCDEE0"/>
                </a:solidFill>
              </a:defRPr>
            </a:lvl2pPr>
            <a:lvl3pPr>
              <a:defRPr>
                <a:solidFill>
                  <a:srgbClr val="DCDEE0"/>
                </a:solidFill>
              </a:defRPr>
            </a:lvl3pPr>
            <a:lvl4pPr>
              <a:defRPr>
                <a:solidFill>
                  <a:srgbClr val="DCDEE0"/>
                </a:solidFill>
              </a:defRPr>
            </a:lvl4pPr>
            <a:lvl5pPr>
              <a:defRPr>
                <a:solidFill>
                  <a:srgbClr val="DCDEE0"/>
                </a:solidFill>
              </a:defRPr>
            </a:lvl5pPr>
          </a:lstStyle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 per </a:t>
            </a:r>
            <a:r>
              <a:rPr lang="en-US" dirty="0" err="1"/>
              <a:t>conubia</a:t>
            </a:r>
            <a:r>
              <a:rPr lang="en-US" dirty="0"/>
              <a:t> nostra, per </a:t>
            </a:r>
            <a:r>
              <a:rPr lang="en-US" dirty="0" err="1"/>
              <a:t>inceptos</a:t>
            </a:r>
            <a:r>
              <a:rPr lang="en-US" dirty="0"/>
              <a:t> </a:t>
            </a:r>
            <a:r>
              <a:rPr lang="en-US" dirty="0" err="1"/>
              <a:t>hymenaeos</a:t>
            </a:r>
            <a:r>
              <a:rPr lang="en-US" dirty="0"/>
              <a:t>. Nam quam </a:t>
            </a:r>
            <a:r>
              <a:rPr lang="en-US" dirty="0" err="1"/>
              <a:t>nunc</a:t>
            </a:r>
            <a:r>
              <a:rPr lang="en-US" dirty="0"/>
              <a:t>,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id, lorem. </a:t>
            </a:r>
            <a:r>
              <a:rPr lang="en-US" dirty="0" err="1"/>
              <a:t>Morbi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in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nonummy</a:t>
            </a:r>
            <a:r>
              <a:rPr lang="en-US" dirty="0"/>
              <a:t> id,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pede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ligula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non, </a:t>
            </a:r>
            <a:r>
              <a:rPr lang="en-US" dirty="0" err="1"/>
              <a:t>euismod</a:t>
            </a:r>
            <a:r>
              <a:rPr lang="en-US" dirty="0"/>
              <a:t> vitae,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,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libero.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</a:t>
            </a:r>
            <a:r>
              <a:rPr lang="en-US" dirty="0" err="1"/>
              <a:t>blandit</a:t>
            </a:r>
            <a:r>
              <a:rPr lang="en-US" dirty="0"/>
              <a:t> et,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, porta </a:t>
            </a:r>
            <a:r>
              <a:rPr lang="en-US" dirty="0" err="1"/>
              <a:t>ut</a:t>
            </a:r>
            <a:r>
              <a:rPr lang="en-US" dirty="0"/>
              <a:t>, ligula. In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lacus. </a:t>
            </a:r>
            <a:r>
              <a:rPr lang="en-US" dirty="0" err="1"/>
              <a:t>Proin</a:t>
            </a:r>
            <a:r>
              <a:rPr lang="en-US" dirty="0"/>
              <a:t> magna. </a:t>
            </a:r>
          </a:p>
        </p:txBody>
      </p:sp>
    </p:spTree>
    <p:extLst>
      <p:ext uri="{BB962C8B-B14F-4D97-AF65-F5344CB8AC3E}">
        <p14:creationId xmlns:p14="http://schemas.microsoft.com/office/powerpoint/2010/main" val="2150448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Intr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4" y="0"/>
            <a:ext cx="12197935" cy="6858000"/>
          </a:xfrm>
          <a:prstGeom prst="rect">
            <a:avLst/>
          </a:prstGeom>
        </p:spPr>
      </p:pic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671680" y="879501"/>
            <a:ext cx="9714955" cy="2549500"/>
          </a:xfrm>
          <a:prstGeom prst="rect">
            <a:avLst/>
          </a:prstGeom>
        </p:spPr>
        <p:txBody>
          <a:bodyPr lIns="0"/>
          <a:lstStyle>
            <a:lvl1pPr marL="0" marR="0" indent="0" algn="l" defTabSz="412704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1" i="0" u="none" strike="noStrike" cap="none" spc="-168" baseline="0" dirty="0">
                <a:ln>
                  <a:noFill/>
                </a:ln>
                <a:solidFill>
                  <a:schemeClr val="tx1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r>
              <a:rPr lang="en-US" dirty="0"/>
              <a:t>Awesome</a:t>
            </a:r>
            <a:br>
              <a:rPr lang="en-US" dirty="0"/>
            </a:br>
            <a:r>
              <a:rPr lang="en-US" dirty="0"/>
              <a:t>Intro</a:t>
            </a:r>
            <a:br>
              <a:rPr lang="en-US" dirty="0"/>
            </a:br>
            <a:r>
              <a:rPr lang="en-US" dirty="0"/>
              <a:t>Slide</a:t>
            </a:r>
            <a:endParaRPr dirty="0"/>
          </a:p>
        </p:txBody>
      </p:sp>
      <p:sp>
        <p:nvSpPr>
          <p:cNvPr id="29" name="Shape 29"/>
          <p:cNvSpPr>
            <a:spLocks noGrp="1"/>
          </p:cNvSpPr>
          <p:nvPr>
            <p:ph type="body" sz="half" idx="1" hasCustomPrompt="1"/>
          </p:nvPr>
        </p:nvSpPr>
        <p:spPr>
          <a:xfrm>
            <a:off x="645584" y="3429001"/>
            <a:ext cx="10431760" cy="2549500"/>
          </a:xfrm>
          <a:prstGeom prst="rect">
            <a:avLst/>
          </a:prstGeom>
        </p:spPr>
        <p:txBody>
          <a:bodyPr lIns="0" anchor="b"/>
          <a:lstStyle>
            <a:lvl1pPr marL="0" marR="0" indent="0" algn="l" defTabSz="412704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  <a:lvl2pPr>
              <a:defRPr>
                <a:solidFill>
                  <a:srgbClr val="DCDEE0"/>
                </a:solidFill>
              </a:defRPr>
            </a:lvl2pPr>
            <a:lvl3pPr>
              <a:defRPr>
                <a:solidFill>
                  <a:srgbClr val="DCDEE0"/>
                </a:solidFill>
              </a:defRPr>
            </a:lvl3pPr>
            <a:lvl4pPr>
              <a:defRPr>
                <a:solidFill>
                  <a:srgbClr val="DCDEE0"/>
                </a:solidFill>
              </a:defRPr>
            </a:lvl4pPr>
            <a:lvl5pPr>
              <a:defRPr>
                <a:solidFill>
                  <a:srgbClr val="DCDEE0"/>
                </a:solidFill>
              </a:defRPr>
            </a:lvl5pPr>
          </a:lstStyle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 per </a:t>
            </a:r>
            <a:r>
              <a:rPr lang="en-US" dirty="0" err="1"/>
              <a:t>conubia</a:t>
            </a:r>
            <a:r>
              <a:rPr lang="en-US" dirty="0"/>
              <a:t> nostra, per </a:t>
            </a:r>
            <a:r>
              <a:rPr lang="en-US" dirty="0" err="1"/>
              <a:t>inceptos</a:t>
            </a:r>
            <a:r>
              <a:rPr lang="en-US" dirty="0"/>
              <a:t> </a:t>
            </a:r>
            <a:r>
              <a:rPr lang="en-US" dirty="0" err="1"/>
              <a:t>hymenaeos</a:t>
            </a:r>
            <a:r>
              <a:rPr lang="en-US" dirty="0"/>
              <a:t>. Nam quam </a:t>
            </a:r>
            <a:r>
              <a:rPr lang="en-US" dirty="0" err="1"/>
              <a:t>nunc</a:t>
            </a:r>
            <a:r>
              <a:rPr lang="en-US" dirty="0"/>
              <a:t>,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id, lorem. </a:t>
            </a:r>
            <a:r>
              <a:rPr lang="en-US" dirty="0" err="1"/>
              <a:t>Morbi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in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nonummy</a:t>
            </a:r>
            <a:r>
              <a:rPr lang="en-US" dirty="0"/>
              <a:t> id,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pede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ligula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non, </a:t>
            </a:r>
            <a:r>
              <a:rPr lang="en-US" dirty="0" err="1"/>
              <a:t>euismod</a:t>
            </a:r>
            <a:r>
              <a:rPr lang="en-US" dirty="0"/>
              <a:t> vitae,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,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libero.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</a:t>
            </a:r>
            <a:r>
              <a:rPr lang="en-US" dirty="0" err="1"/>
              <a:t>blandit</a:t>
            </a:r>
            <a:r>
              <a:rPr lang="en-US" dirty="0"/>
              <a:t> et,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, porta </a:t>
            </a:r>
            <a:r>
              <a:rPr lang="en-US" dirty="0" err="1"/>
              <a:t>ut</a:t>
            </a:r>
            <a:r>
              <a:rPr lang="en-US" dirty="0"/>
              <a:t>, ligula. In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lacus. </a:t>
            </a:r>
            <a:r>
              <a:rPr lang="en-US" dirty="0" err="1"/>
              <a:t>Proin</a:t>
            </a:r>
            <a:r>
              <a:rPr lang="en-US" dirty="0"/>
              <a:t> magna. </a:t>
            </a:r>
          </a:p>
        </p:txBody>
      </p:sp>
    </p:spTree>
    <p:extLst>
      <p:ext uri="{BB962C8B-B14F-4D97-AF65-F5344CB8AC3E}">
        <p14:creationId xmlns:p14="http://schemas.microsoft.com/office/powerpoint/2010/main" val="325754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Intro S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671680" y="879501"/>
            <a:ext cx="9714955" cy="2549500"/>
          </a:xfrm>
          <a:prstGeom prst="rect">
            <a:avLst/>
          </a:prstGeom>
        </p:spPr>
        <p:txBody>
          <a:bodyPr lIns="0"/>
          <a:lstStyle>
            <a:lvl1pPr marL="0" marR="0" indent="0" algn="l" defTabSz="412704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1" i="0" u="none" strike="noStrike" cap="none" spc="-168" baseline="0" dirty="0">
                <a:ln>
                  <a:noFill/>
                </a:ln>
                <a:solidFill>
                  <a:schemeClr val="tx1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</a:lstStyle>
          <a:p>
            <a:r>
              <a:rPr lang="en-US" dirty="0"/>
              <a:t>Awesome</a:t>
            </a:r>
            <a:br>
              <a:rPr lang="en-US" dirty="0"/>
            </a:br>
            <a:r>
              <a:rPr lang="en-US" dirty="0"/>
              <a:t>Intro</a:t>
            </a:r>
            <a:br>
              <a:rPr lang="en-US" dirty="0"/>
            </a:br>
            <a:r>
              <a:rPr lang="en-US" dirty="0"/>
              <a:t>Slide</a:t>
            </a:r>
            <a:endParaRPr dirty="0"/>
          </a:p>
        </p:txBody>
      </p:sp>
      <p:sp>
        <p:nvSpPr>
          <p:cNvPr id="29" name="Shape 29"/>
          <p:cNvSpPr>
            <a:spLocks noGrp="1"/>
          </p:cNvSpPr>
          <p:nvPr>
            <p:ph type="body" sz="half" idx="1" hasCustomPrompt="1"/>
          </p:nvPr>
        </p:nvSpPr>
        <p:spPr>
          <a:xfrm>
            <a:off x="645584" y="3429001"/>
            <a:ext cx="10431760" cy="2549500"/>
          </a:xfrm>
          <a:prstGeom prst="rect">
            <a:avLst/>
          </a:prstGeom>
        </p:spPr>
        <p:txBody>
          <a:bodyPr lIns="0" anchor="b"/>
          <a:lstStyle>
            <a:lvl1pPr marL="0" marR="0" indent="0" algn="l" defTabSz="412704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  <a:lvl2pPr>
              <a:defRPr>
                <a:solidFill>
                  <a:srgbClr val="DCDEE0"/>
                </a:solidFill>
              </a:defRPr>
            </a:lvl2pPr>
            <a:lvl3pPr>
              <a:defRPr>
                <a:solidFill>
                  <a:srgbClr val="DCDEE0"/>
                </a:solidFill>
              </a:defRPr>
            </a:lvl3pPr>
            <a:lvl4pPr>
              <a:defRPr>
                <a:solidFill>
                  <a:srgbClr val="DCDEE0"/>
                </a:solidFill>
              </a:defRPr>
            </a:lvl4pPr>
            <a:lvl5pPr>
              <a:defRPr>
                <a:solidFill>
                  <a:srgbClr val="DCDEE0"/>
                </a:solidFill>
              </a:defRPr>
            </a:lvl5pPr>
          </a:lstStyle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 per </a:t>
            </a:r>
            <a:r>
              <a:rPr lang="en-US" dirty="0" err="1"/>
              <a:t>conubia</a:t>
            </a:r>
            <a:r>
              <a:rPr lang="en-US" dirty="0"/>
              <a:t> nostra, per </a:t>
            </a:r>
            <a:r>
              <a:rPr lang="en-US" dirty="0" err="1"/>
              <a:t>inceptos</a:t>
            </a:r>
            <a:r>
              <a:rPr lang="en-US" dirty="0"/>
              <a:t> </a:t>
            </a:r>
            <a:r>
              <a:rPr lang="en-US" dirty="0" err="1"/>
              <a:t>hymenaeos</a:t>
            </a:r>
            <a:r>
              <a:rPr lang="en-US" dirty="0"/>
              <a:t>. Nam quam </a:t>
            </a:r>
            <a:r>
              <a:rPr lang="en-US" dirty="0" err="1"/>
              <a:t>nunc</a:t>
            </a:r>
            <a:r>
              <a:rPr lang="en-US" dirty="0"/>
              <a:t>,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id, lorem. </a:t>
            </a:r>
            <a:r>
              <a:rPr lang="en-US" dirty="0" err="1"/>
              <a:t>Morbi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in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nonummy</a:t>
            </a:r>
            <a:r>
              <a:rPr lang="en-US" dirty="0"/>
              <a:t> id,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pede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ligula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non, </a:t>
            </a:r>
            <a:r>
              <a:rPr lang="en-US" dirty="0" err="1"/>
              <a:t>euismod</a:t>
            </a:r>
            <a:r>
              <a:rPr lang="en-US" dirty="0"/>
              <a:t> vitae,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,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libero.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</a:t>
            </a:r>
            <a:r>
              <a:rPr lang="en-US" dirty="0" err="1"/>
              <a:t>blandit</a:t>
            </a:r>
            <a:r>
              <a:rPr lang="en-US" dirty="0"/>
              <a:t> et,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, porta </a:t>
            </a:r>
            <a:r>
              <a:rPr lang="en-US" dirty="0" err="1"/>
              <a:t>ut</a:t>
            </a:r>
            <a:r>
              <a:rPr lang="en-US" dirty="0"/>
              <a:t>, ligula. In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lacus. </a:t>
            </a:r>
            <a:r>
              <a:rPr lang="en-US" dirty="0" err="1"/>
              <a:t>Proin</a:t>
            </a:r>
            <a:r>
              <a:rPr lang="en-US" dirty="0"/>
              <a:t> magna. </a:t>
            </a:r>
          </a:p>
        </p:txBody>
      </p:sp>
    </p:spTree>
    <p:extLst>
      <p:ext uri="{BB962C8B-B14F-4D97-AF65-F5344CB8AC3E}">
        <p14:creationId xmlns:p14="http://schemas.microsoft.com/office/powerpoint/2010/main" val="1551207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5584" y="347133"/>
            <a:ext cx="10972800" cy="1128184"/>
          </a:xfrm>
          <a:prstGeom prst="rect">
            <a:avLst/>
          </a:prstGeom>
        </p:spPr>
        <p:txBody>
          <a:bodyPr lIns="0" anchor="ctr"/>
          <a:lstStyle>
            <a:lvl1pPr>
              <a:defRPr sz="6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5584" y="1871133"/>
            <a:ext cx="10972800" cy="3657600"/>
          </a:xfrm>
          <a:prstGeom prst="rect">
            <a:avLst/>
          </a:prstGeom>
        </p:spPr>
        <p:txBody>
          <a:bodyPr lIns="0"/>
          <a:lstStyle>
            <a:lvl1pPr>
              <a:defRPr sz="1600" b="1">
                <a:solidFill>
                  <a:srgbClr val="41464D"/>
                </a:solidFill>
              </a:defRPr>
            </a:lvl1pPr>
            <a:lvl2pPr marL="152396" indent="-152396">
              <a:buFont typeface="Arial" panose="020B0604020202020204" pitchFamily="34" charset="0"/>
              <a:buChar char="•"/>
              <a:defRPr sz="1600">
                <a:solidFill>
                  <a:srgbClr val="41464D"/>
                </a:solidFill>
              </a:defRPr>
            </a:lvl2pPr>
            <a:lvl3pPr marL="228594" indent="-228594">
              <a:buFont typeface="Arial" panose="020B0604020202020204" pitchFamily="34" charset="0"/>
              <a:buChar char="–"/>
              <a:defRPr/>
            </a:lvl3pPr>
            <a:lvl4pPr marL="228594" indent="-228594">
              <a:buFont typeface="Arial" panose="020B0604020202020204" pitchFamily="34" charset="0"/>
              <a:buChar char="–"/>
              <a:defRPr/>
            </a:lvl4pPr>
            <a:lvl5pPr marL="152396" indent="-152396">
              <a:buFont typeface="Arial" panose="020B0604020202020204" pitchFamily="34" charset="0"/>
              <a:buChar char="–"/>
              <a:defRPr/>
            </a:lvl5pPr>
            <a:lvl6pPr marL="304792" indent="-152396">
              <a:buFont typeface="Arial" panose="020B0604020202020204" pitchFamily="34" charset="0"/>
              <a:buChar char="–"/>
              <a:defRPr sz="1333">
                <a:solidFill>
                  <a:srgbClr val="4146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457189" indent="-152396">
              <a:buFont typeface="Arial" panose="020B0604020202020204" pitchFamily="34" charset="0"/>
              <a:buChar char="•"/>
              <a:defRPr>
                <a:solidFill>
                  <a:srgbClr val="41464D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Bullet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43127" y="1772159"/>
            <a:ext cx="499932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90936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5584" y="347133"/>
            <a:ext cx="10972800" cy="1128184"/>
          </a:xfrm>
          <a:prstGeom prst="rect">
            <a:avLst/>
          </a:prstGeom>
        </p:spPr>
        <p:txBody>
          <a:bodyPr lIns="0" anchor="ctr"/>
          <a:lstStyle>
            <a:lvl1pPr>
              <a:defRPr sz="6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5583" y="1871133"/>
            <a:ext cx="5181600" cy="3657600"/>
          </a:xfrm>
          <a:prstGeom prst="rect">
            <a:avLst/>
          </a:prstGeom>
        </p:spPr>
        <p:txBody>
          <a:bodyPr lIns="0"/>
          <a:lstStyle>
            <a:lvl1pPr>
              <a:defRPr sz="1600" b="1">
                <a:solidFill>
                  <a:srgbClr val="41464D"/>
                </a:solidFill>
              </a:defRPr>
            </a:lvl1pPr>
            <a:lvl2pPr marL="152396" indent="-152396">
              <a:buFont typeface="Arial" panose="020B0604020202020204" pitchFamily="34" charset="0"/>
              <a:buChar char="•"/>
              <a:defRPr sz="1600">
                <a:solidFill>
                  <a:srgbClr val="41464D"/>
                </a:solidFill>
              </a:defRPr>
            </a:lvl2pPr>
            <a:lvl3pPr marL="228594" indent="-228594">
              <a:buFont typeface="Arial" panose="020B0604020202020204" pitchFamily="34" charset="0"/>
              <a:buChar char="–"/>
              <a:defRPr/>
            </a:lvl3pPr>
            <a:lvl4pPr marL="228594" indent="-228594">
              <a:buFont typeface="Arial" panose="020B0604020202020204" pitchFamily="34" charset="0"/>
              <a:buChar char="–"/>
              <a:defRPr/>
            </a:lvl4pPr>
            <a:lvl5pPr marL="152396" indent="-152396">
              <a:buFont typeface="Arial" panose="020B0604020202020204" pitchFamily="34" charset="0"/>
              <a:buChar char="–"/>
              <a:defRPr/>
            </a:lvl5pPr>
            <a:lvl6pPr marL="304792" indent="-152396">
              <a:buFont typeface="Arial" panose="020B0604020202020204" pitchFamily="34" charset="0"/>
              <a:buChar char="–"/>
              <a:defRPr sz="1333">
                <a:solidFill>
                  <a:srgbClr val="4146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457189" indent="-152396">
              <a:buFont typeface="Arial" panose="020B0604020202020204" pitchFamily="34" charset="0"/>
              <a:buChar char="•"/>
              <a:defRPr>
                <a:solidFill>
                  <a:srgbClr val="41464D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Bullet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43127" y="1772159"/>
            <a:ext cx="499932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324600" y="1871133"/>
            <a:ext cx="5181600" cy="3657600"/>
          </a:xfrm>
          <a:prstGeom prst="rect">
            <a:avLst/>
          </a:prstGeom>
        </p:spPr>
        <p:txBody>
          <a:bodyPr lIns="0"/>
          <a:lstStyle>
            <a:lvl1pPr>
              <a:defRPr lang="en-US" sz="1600" b="1" i="0" u="none" strike="noStrike" cap="none" spc="0" baseline="0" dirty="0" smtClean="0">
                <a:ln>
                  <a:noFill/>
                </a:ln>
                <a:solidFill>
                  <a:srgbClr val="41464D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1pPr>
            <a:lvl2pPr marL="228594" indent="-228594">
              <a:defRPr lang="en-US" sz="1600" b="0" i="0" u="none" strike="noStrike" cap="none" spc="0" baseline="0" dirty="0" smtClean="0">
                <a:ln>
                  <a:noFill/>
                </a:ln>
                <a:solidFill>
                  <a:srgbClr val="41464D"/>
                </a:solidFill>
                <a:uFillTx/>
                <a:latin typeface="Arial"/>
                <a:ea typeface="Arial"/>
                <a:cs typeface="Arial"/>
                <a:sym typeface="Helvetica"/>
              </a:defRPr>
            </a:lvl2pPr>
          </a:lstStyle>
          <a:p>
            <a:pPr marL="0" marR="0" lvl="0" indent="0" algn="l" defTabSz="412704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  <a:p>
            <a:pPr marL="152396" marR="0" lvl="1" indent="-152396" algn="l" defTabSz="412704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Bullet</a:t>
            </a:r>
          </a:p>
        </p:txBody>
      </p:sp>
    </p:spTree>
    <p:extLst>
      <p:ext uri="{BB962C8B-B14F-4D97-AF65-F5344CB8AC3E}">
        <p14:creationId xmlns:p14="http://schemas.microsoft.com/office/powerpoint/2010/main" val="426218121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Z:\~Swap Shares\200 Madison\_Laura\SARA_Files for PPT\+ PPT_JPEGS SIMPLE_for master\simple_background_04.jpg"/>
          <p:cNvPicPr>
            <a:picLocks noChangeAspect="1" noChangeArrowheads="1"/>
          </p:cNvPicPr>
          <p:nvPr userDrawn="1"/>
        </p:nvPicPr>
        <p:blipFill>
          <a:blip r:embed="rId51" cstate="print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" y="0"/>
            <a:ext cx="12178468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308" y="5950791"/>
            <a:ext cx="1138176" cy="8795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254408" y="195498"/>
            <a:ext cx="2095658" cy="259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7733" tIns="67733" rIns="67733" bIns="67733" numCol="1" spcCol="38100" rtlCol="0" anchor="ctr">
            <a:spAutoFit/>
          </a:bodyPr>
          <a:lstStyle/>
          <a:p>
            <a:pPr marL="0" marR="0" indent="0" algn="l" defTabSz="11006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u="none" strike="noStrike" cap="none" spc="400" normalizeH="0" baseline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FillTx/>
                <a:latin typeface="Arial"/>
                <a:ea typeface="Helvetica Light"/>
                <a:cs typeface="Arial"/>
                <a:sym typeface="Helvetica Light"/>
              </a:rPr>
              <a:t>HAVAS HEALTH </a:t>
            </a:r>
            <a:r>
              <a:rPr kumimoji="0" lang="en-US" sz="800" b="1" u="none" strike="noStrike" cap="none" spc="40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rial"/>
                <a:ea typeface="Helvetica Light"/>
                <a:cs typeface="Arial"/>
                <a:sym typeface="Helvetica Light"/>
              </a:rPr>
              <a:t>PLUS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F7A050-D4BC-524D-AB6F-4D250A2A4614}"/>
              </a:ext>
            </a:extLst>
          </p:cNvPr>
          <p:cNvSpPr txBox="1"/>
          <p:nvPr userDrawn="1"/>
        </p:nvSpPr>
        <p:spPr>
          <a:xfrm>
            <a:off x="11256746" y="183569"/>
            <a:ext cx="5001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0354FA-AAB1-3F48-9A21-20CE27E3DEB5}" type="slidenum">
              <a:rPr lang="en-US" sz="800" b="1" smtClean="0">
                <a:solidFill>
                  <a:srgbClr val="4146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67">
              <a:solidFill>
                <a:srgbClr val="4146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142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transition spd="med"/>
  <p:hf hdr="0" ftr="0" dt="0"/>
  <p:txStyles>
    <p:titleStyle>
      <a:lvl1pPr marL="0" marR="0" indent="0" algn="l" defTabSz="41270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Helvetica"/>
        </a:defRPr>
      </a:lvl1pPr>
      <a:lvl2pPr marL="0" marR="0" indent="114286" algn="l" defTabSz="41270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67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228574" algn="l" defTabSz="41270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67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342861" algn="l" defTabSz="41270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67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457147" algn="l" defTabSz="41270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67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571435" algn="l" defTabSz="41270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67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685722" algn="l" defTabSz="41270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67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800009" algn="l" defTabSz="41270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67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914296" algn="l" defTabSz="41270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67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412704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0" i="0" u="none" strike="noStrike" cap="none" spc="0" baseline="0">
          <a:ln>
            <a:noFill/>
          </a:ln>
          <a:solidFill>
            <a:srgbClr val="53585F"/>
          </a:solidFill>
          <a:uFillTx/>
          <a:latin typeface="Arial"/>
          <a:ea typeface="Arial"/>
          <a:cs typeface="Arial"/>
          <a:sym typeface="Helvetica"/>
        </a:defRPr>
      </a:lvl1pPr>
      <a:lvl2pPr marL="0" marR="0" indent="114286" algn="l" defTabSz="412704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0" i="0" u="none" strike="noStrike" cap="none" spc="0" baseline="0">
          <a:ln>
            <a:noFill/>
          </a:ln>
          <a:solidFill>
            <a:srgbClr val="53585F"/>
          </a:solidFill>
          <a:uFillTx/>
          <a:latin typeface="Arial"/>
          <a:ea typeface="Arial"/>
          <a:cs typeface="Arial"/>
          <a:sym typeface="Helvetica"/>
        </a:defRPr>
      </a:lvl2pPr>
      <a:lvl3pPr marL="0" marR="0" indent="228574" algn="l" defTabSz="412704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0" i="0" u="none" strike="noStrike" cap="none" spc="0" baseline="0">
          <a:ln>
            <a:noFill/>
          </a:ln>
          <a:solidFill>
            <a:srgbClr val="53585F"/>
          </a:solidFill>
          <a:uFillTx/>
          <a:latin typeface="Arial"/>
          <a:ea typeface="Arial"/>
          <a:cs typeface="Arial"/>
          <a:sym typeface="Helvetica"/>
        </a:defRPr>
      </a:lvl3pPr>
      <a:lvl4pPr marL="0" marR="0" indent="342861" algn="l" defTabSz="412704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0" i="0" u="none" strike="noStrike" cap="none" spc="0" baseline="0">
          <a:ln>
            <a:noFill/>
          </a:ln>
          <a:solidFill>
            <a:srgbClr val="53585F"/>
          </a:solidFill>
          <a:uFillTx/>
          <a:latin typeface="Arial"/>
          <a:ea typeface="Arial"/>
          <a:cs typeface="Arial"/>
          <a:sym typeface="Helvetica"/>
        </a:defRPr>
      </a:lvl4pPr>
      <a:lvl5pPr marL="0" marR="0" indent="457147" algn="l" defTabSz="412704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0" i="0" u="none" strike="noStrike" cap="none" spc="0" baseline="0">
          <a:ln>
            <a:noFill/>
          </a:ln>
          <a:solidFill>
            <a:srgbClr val="53585F"/>
          </a:solidFill>
          <a:uFillTx/>
          <a:latin typeface="Arial"/>
          <a:ea typeface="Arial"/>
          <a:cs typeface="Arial"/>
          <a:sym typeface="Helvetica"/>
        </a:defRPr>
      </a:lvl5pPr>
      <a:lvl6pPr marL="0" marR="0" indent="571435" algn="l" defTabSz="412704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685722" algn="l" defTabSz="412704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800009" algn="l" defTabSz="412704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914296" algn="l" defTabSz="412704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7" b="0" i="0" u="none" strike="noStrike" cap="none" spc="0" baseline="0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412704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86" algn="ctr" defTabSz="412704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74" algn="ctr" defTabSz="412704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61" algn="ctr" defTabSz="412704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47" algn="ctr" defTabSz="412704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35" algn="ctr" defTabSz="412704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22" algn="ctr" defTabSz="412704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09" algn="ctr" defTabSz="412704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296" algn="ctr" defTabSz="412704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9D737F-A8D0-E541-BD31-7C89DEADCE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Pre- </a:t>
            </a:r>
            <a:r>
              <a:rPr lang="en-US" sz="2400" dirty="0" err="1"/>
              <a:t>Asembia</a:t>
            </a:r>
            <a:r>
              <a:rPr lang="en-US" sz="2400"/>
              <a:t> Tweet Recommendations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8421A-C380-8F45-B18C-BC5790B29D5B}"/>
              </a:ext>
            </a:extLst>
          </p:cNvPr>
          <p:cNvSpPr txBox="1"/>
          <p:nvPr/>
        </p:nvSpPr>
        <p:spPr>
          <a:xfrm>
            <a:off x="155448" y="6436854"/>
            <a:ext cx="10619232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*Additional hashtags around </a:t>
            </a:r>
            <a:r>
              <a:rPr kumimoji="0" lang="en-US" sz="14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Asembia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may be added dependent on what’s trending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9DBE62-DDA0-A742-98FD-EF5D301A140D}"/>
              </a:ext>
            </a:extLst>
          </p:cNvPr>
          <p:cNvSpPr/>
          <p:nvPr/>
        </p:nvSpPr>
        <p:spPr>
          <a:xfrm>
            <a:off x="6156202" y="2020784"/>
            <a:ext cx="3991216" cy="3905795"/>
          </a:xfrm>
          <a:prstGeom prst="rect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  <a:sym typeface="Helvetic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DBB55-BB1D-BD42-B76B-9954740C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574" y="2020784"/>
            <a:ext cx="292492" cy="291093"/>
          </a:xfrm>
          <a:prstGeom prst="round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4AC582-CFDF-9C46-8DA4-C74CF6206A05}"/>
              </a:ext>
            </a:extLst>
          </p:cNvPr>
          <p:cNvSpPr txBox="1"/>
          <p:nvPr/>
        </p:nvSpPr>
        <p:spPr>
          <a:xfrm>
            <a:off x="2149786" y="2020784"/>
            <a:ext cx="347886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UBC is at #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Asembia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next week to talk about why technology backed by personal services is a better approach for improving patient outcomes. Contact us to join at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www.UBC.is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115314-6420-8D4A-8B39-19721FBD10C8}"/>
              </a:ext>
            </a:extLst>
          </p:cNvPr>
          <p:cNvSpPr/>
          <p:nvPr/>
        </p:nvSpPr>
        <p:spPr>
          <a:xfrm>
            <a:off x="1941524" y="2000797"/>
            <a:ext cx="3687122" cy="3905795"/>
          </a:xfrm>
          <a:prstGeom prst="rect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  <a:sym typeface="Helvetic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1C22BA-1353-684B-99DE-94ABEC59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294" y="1996015"/>
            <a:ext cx="292492" cy="291093"/>
          </a:xfrm>
          <a:prstGeom prst="round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A908C1F-8634-A246-9285-4A1B530C8FD9}"/>
              </a:ext>
            </a:extLst>
          </p:cNvPr>
          <p:cNvSpPr txBox="1"/>
          <p:nvPr/>
        </p:nvSpPr>
        <p:spPr>
          <a:xfrm>
            <a:off x="6376066" y="2162964"/>
            <a:ext cx="379578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So what is the new UBC all about? Find out at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www.UBC.is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   #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Asembia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26F5B1-439B-C04A-9DA4-E641C1BB1084}"/>
              </a:ext>
            </a:extLst>
          </p:cNvPr>
          <p:cNvSpPr txBox="1"/>
          <p:nvPr/>
        </p:nvSpPr>
        <p:spPr>
          <a:xfrm>
            <a:off x="2149786" y="1567110"/>
            <a:ext cx="284131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Tweet date: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4.27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9F4994-502A-BB4F-BDDA-7C95A36D4829}"/>
              </a:ext>
            </a:extLst>
          </p:cNvPr>
          <p:cNvSpPr txBox="1"/>
          <p:nvPr/>
        </p:nvSpPr>
        <p:spPr>
          <a:xfrm>
            <a:off x="6853303" y="1567110"/>
            <a:ext cx="284131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Tweet date: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4.28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9E312-165B-D846-9988-5CC7B79BA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228" y="3172143"/>
            <a:ext cx="4324766" cy="1209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97A637-7097-224D-8BFD-4289C45FC936}"/>
              </a:ext>
            </a:extLst>
          </p:cNvPr>
          <p:cNvSpPr txBox="1"/>
          <p:nvPr/>
        </p:nvSpPr>
        <p:spPr>
          <a:xfrm>
            <a:off x="2305503" y="4399847"/>
            <a:ext cx="288141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*Image to attach</a:t>
            </a:r>
          </a:p>
        </p:txBody>
      </p:sp>
    </p:spTree>
    <p:extLst>
      <p:ext uri="{BB962C8B-B14F-4D97-AF65-F5344CB8AC3E}">
        <p14:creationId xmlns:p14="http://schemas.microsoft.com/office/powerpoint/2010/main" val="224942922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CDEE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</Words>
  <Application>Microsoft Macintosh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Century Gothic</vt:lpstr>
      <vt:lpstr>Helvetica</vt:lpstr>
      <vt:lpstr>Helvetica Light</vt:lpstr>
      <vt:lpstr>White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2018-04-26T21:00:01Z</dcterms:created>
  <dcterms:modified xsi:type="dcterms:W3CDTF">2018-04-26T21:00:30Z</dcterms:modified>
</cp:coreProperties>
</file>